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60" r:id="rId5"/>
    <p:sldId id="261" r:id="rId6"/>
    <p:sldId id="262" r:id="rId7"/>
    <p:sldId id="263" r:id="rId8"/>
    <p:sldId id="269" r:id="rId9"/>
    <p:sldId id="270" r:id="rId10"/>
    <p:sldId id="272" r:id="rId11"/>
  </p:sldIdLst>
  <p:sldSz cx="13439775" cy="7559675"/>
  <p:notesSz cx="7559675" cy="10691813"/>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598" autoAdjust="0"/>
  </p:normalViewPr>
  <p:slideViewPr>
    <p:cSldViewPr snapToGrid="0">
      <p:cViewPr varScale="1">
        <p:scale>
          <a:sx n="68" d="100"/>
          <a:sy n="68" d="100"/>
        </p:scale>
        <p:origin x="328" y="6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1E471AC6-BB67-4800-9BC3-601564D6A197}"/>
              </a:ext>
            </a:extLst>
          </p:cNvPr>
          <p:cNvSpPr txBox="1">
            <a:spLocks noGrp="1"/>
          </p:cNvSpPr>
          <p:nvPr>
            <p:ph type="hdr" sz="quarter"/>
          </p:nvPr>
        </p:nvSpPr>
        <p:spPr>
          <a:xfrm>
            <a:off x="0" y="0"/>
            <a:ext cx="3280684" cy="534238"/>
          </a:xfrm>
          <a:prstGeom prst="rect">
            <a:avLst/>
          </a:prstGeom>
          <a:noFill/>
          <a:ln>
            <a:noFill/>
          </a:ln>
        </p:spPr>
        <p:txBody>
          <a:bodyPr vert="horz" wrap="none" lIns="90004" tIns="44997" rIns="90004" bIns="44997" anchor="t" anchorCtr="0" compatLnSpc="0">
            <a:noAutofit/>
          </a:bodyPr>
          <a:lstStyle/>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Liberation Sans" pitchFamily="18"/>
              <a:ea typeface="Microsoft YaHei" pitchFamily="2"/>
              <a:cs typeface="Mangal" pitchFamily="2"/>
            </a:endParaRPr>
          </a:p>
        </p:txBody>
      </p:sp>
      <p:sp>
        <p:nvSpPr>
          <p:cNvPr id="3" name="Segnaposto data 2">
            <a:extLst>
              <a:ext uri="{FF2B5EF4-FFF2-40B4-BE49-F238E27FC236}">
                <a16:creationId xmlns:a16="http://schemas.microsoft.com/office/drawing/2014/main" id="{7E51C223-341F-4B82-95C8-2C4F0F16B95B}"/>
              </a:ext>
            </a:extLst>
          </p:cNvPr>
          <p:cNvSpPr txBox="1">
            <a:spLocks noGrp="1"/>
          </p:cNvSpPr>
          <p:nvPr>
            <p:ph type="dt" sz="quarter" idx="1"/>
          </p:nvPr>
        </p:nvSpPr>
        <p:spPr>
          <a:xfrm>
            <a:off x="4278962" y="0"/>
            <a:ext cx="3280684" cy="534238"/>
          </a:xfrm>
          <a:prstGeom prst="rect">
            <a:avLst/>
          </a:prstGeom>
          <a:noFill/>
          <a:ln>
            <a:noFill/>
          </a:ln>
        </p:spPr>
        <p:txBody>
          <a:bodyPr vert="horz" wrap="none" lIns="90004" tIns="44997" rIns="90004" bIns="44997" anchor="t" anchorCtr="0" compatLnSpc="0">
            <a:noAutofit/>
          </a:bodyPr>
          <a:lstStyle/>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Liberation Sans" pitchFamily="18"/>
              <a:ea typeface="Microsoft YaHei" pitchFamily="2"/>
              <a:cs typeface="Mangal" pitchFamily="2"/>
            </a:endParaRPr>
          </a:p>
        </p:txBody>
      </p:sp>
      <p:sp>
        <p:nvSpPr>
          <p:cNvPr id="4" name="Segnaposto piè di pagina 3">
            <a:extLst>
              <a:ext uri="{FF2B5EF4-FFF2-40B4-BE49-F238E27FC236}">
                <a16:creationId xmlns:a16="http://schemas.microsoft.com/office/drawing/2014/main" id="{8AFE08F5-0669-42EC-A280-4D8D68F76863}"/>
              </a:ext>
            </a:extLst>
          </p:cNvPr>
          <p:cNvSpPr txBox="1">
            <a:spLocks noGrp="1"/>
          </p:cNvSpPr>
          <p:nvPr>
            <p:ph type="ftr" sz="quarter" idx="2"/>
          </p:nvPr>
        </p:nvSpPr>
        <p:spPr>
          <a:xfrm>
            <a:off x="0" y="10157402"/>
            <a:ext cx="3280684" cy="534238"/>
          </a:xfrm>
          <a:prstGeom prst="rect">
            <a:avLst/>
          </a:prstGeom>
          <a:noFill/>
          <a:ln>
            <a:noFill/>
          </a:ln>
        </p:spPr>
        <p:txBody>
          <a:bodyPr vert="horz" wrap="none" lIns="90004" tIns="44997" rIns="90004" bIns="44997" anchor="b" anchorCtr="0" compatLnSpc="0">
            <a:noAutofit/>
          </a:bodyPr>
          <a:lstStyle/>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Liberation Sans" pitchFamily="18"/>
              <a:ea typeface="Microsoft YaHei" pitchFamily="2"/>
              <a:cs typeface="Mangal" pitchFamily="2"/>
            </a:endParaRPr>
          </a:p>
        </p:txBody>
      </p:sp>
      <p:sp>
        <p:nvSpPr>
          <p:cNvPr id="5" name="Segnaposto numero diapositiva 4">
            <a:extLst>
              <a:ext uri="{FF2B5EF4-FFF2-40B4-BE49-F238E27FC236}">
                <a16:creationId xmlns:a16="http://schemas.microsoft.com/office/drawing/2014/main" id="{44FE19EF-A4EC-4A7B-8918-10997D35BD48}"/>
              </a:ext>
            </a:extLst>
          </p:cNvPr>
          <p:cNvSpPr txBox="1">
            <a:spLocks noGrp="1"/>
          </p:cNvSpPr>
          <p:nvPr>
            <p:ph type="sldNum" sz="quarter" idx="3"/>
          </p:nvPr>
        </p:nvSpPr>
        <p:spPr>
          <a:xfrm>
            <a:off x="4278962" y="10157402"/>
            <a:ext cx="3280684" cy="534238"/>
          </a:xfrm>
          <a:prstGeom prst="rect">
            <a:avLst/>
          </a:prstGeom>
          <a:noFill/>
          <a:ln>
            <a:noFill/>
          </a:ln>
        </p:spPr>
        <p:txBody>
          <a:bodyPr vert="horz" wrap="none" lIns="90004" tIns="44997" rIns="90004" bIns="44997"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9D2D095-B519-4E1A-BB10-06E8A8ED1D7C}" type="slidenum">
              <a:t>‹#›</a:t>
            </a:fld>
            <a:endParaRPr lang="it-IT" sz="1400" b="0" i="0" u="none" strike="noStrike" kern="1200" cap="none" spc="0" baseline="0">
              <a:solidFill>
                <a:srgbClr val="000000"/>
              </a:solidFill>
              <a:uFillTx/>
              <a:latin typeface="Liberation Sans" pitchFamily="18"/>
              <a:ea typeface="Microsoft YaHei" pitchFamily="2"/>
              <a:cs typeface="Mangal" pitchFamily="2"/>
            </a:endParaRPr>
          </a:p>
        </p:txBody>
      </p:sp>
    </p:spTree>
    <p:extLst>
      <p:ext uri="{BB962C8B-B14F-4D97-AF65-F5344CB8AC3E}">
        <p14:creationId xmlns:p14="http://schemas.microsoft.com/office/powerpoint/2010/main" val="28232376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4DB6B94F-F9AF-434B-ACD4-42C359BD4EA7}"/>
              </a:ext>
            </a:extLst>
          </p:cNvPr>
          <p:cNvSpPr>
            <a:spLocks noGrp="1" noRot="1" noChangeAspect="1"/>
          </p:cNvSpPr>
          <p:nvPr>
            <p:ph type="sldImg" idx="2"/>
          </p:nvPr>
        </p:nvSpPr>
        <p:spPr>
          <a:xfrm>
            <a:off x="215898" y="812801"/>
            <a:ext cx="7126284" cy="4008436"/>
          </a:xfrm>
          <a:prstGeom prst="rect">
            <a:avLst/>
          </a:prstGeom>
          <a:noFill/>
          <a:ln>
            <a:noFill/>
            <a:prstDash val="solid"/>
          </a:ln>
        </p:spPr>
      </p:sp>
      <p:sp>
        <p:nvSpPr>
          <p:cNvPr id="3" name="Segnaposto note 2">
            <a:extLst>
              <a:ext uri="{FF2B5EF4-FFF2-40B4-BE49-F238E27FC236}">
                <a16:creationId xmlns:a16="http://schemas.microsoft.com/office/drawing/2014/main" id="{D32D325D-E8A6-426B-B38A-C0E95593F568}"/>
              </a:ext>
            </a:extLst>
          </p:cNvPr>
          <p:cNvSpPr txBox="1">
            <a:spLocks noGrp="1"/>
          </p:cNvSpPr>
          <p:nvPr>
            <p:ph type="body" sz="quarter" idx="3"/>
          </p:nvPr>
        </p:nvSpPr>
        <p:spPr>
          <a:xfrm>
            <a:off x="755998" y="5078522"/>
            <a:ext cx="6047640" cy="4811042"/>
          </a:xfrm>
          <a:prstGeom prst="rect">
            <a:avLst/>
          </a:prstGeom>
          <a:noFill/>
          <a:ln>
            <a:noFill/>
          </a:ln>
        </p:spPr>
        <p:txBody>
          <a:bodyPr vert="horz" wrap="square" lIns="0" tIns="0" rIns="0" bIns="0" anchor="t" anchorCtr="0" compatLnSpc="1">
            <a:noAutofit/>
          </a:bodyPr>
          <a:lstStyle/>
          <a:p>
            <a:pPr lvl="0"/>
            <a:endParaRPr lang="it-IT"/>
          </a:p>
        </p:txBody>
      </p:sp>
      <p:sp>
        <p:nvSpPr>
          <p:cNvPr id="4" name="Segnaposto intestazione 3">
            <a:extLst>
              <a:ext uri="{FF2B5EF4-FFF2-40B4-BE49-F238E27FC236}">
                <a16:creationId xmlns:a16="http://schemas.microsoft.com/office/drawing/2014/main" id="{4DAED4EF-378B-4B48-BFA7-AA496A6DFBFB}"/>
              </a:ext>
            </a:extLst>
          </p:cNvPr>
          <p:cNvSpPr txBox="1">
            <a:spLocks noGrp="1"/>
          </p:cNvSpPr>
          <p:nvPr>
            <p:ph type="hdr" sz="quarter"/>
          </p:nvPr>
        </p:nvSpPr>
        <p:spPr>
          <a:xfrm>
            <a:off x="0" y="0"/>
            <a:ext cx="3280684" cy="534238"/>
          </a:xfrm>
          <a:prstGeom prst="rect">
            <a:avLst/>
          </a:prstGeom>
          <a:noFill/>
          <a:ln>
            <a:noFill/>
          </a:ln>
        </p:spPr>
        <p:txBody>
          <a:bodyPr vert="horz" wrap="square" lIns="0" tIns="0" rIns="0" bIns="0" anchor="t" anchorCtr="0" compatLnSpc="1">
            <a:noAutofit/>
          </a:bodyPr>
          <a:lstStyle>
            <a:lvl1pPr marL="0" marR="0" lvl="0" indent="0" algn="l" defTabSz="457200" rtl="0" fontAlgn="auto" hangingPunct="0">
              <a:lnSpc>
                <a:spcPct val="100000"/>
              </a:lnSpc>
              <a:spcBef>
                <a:spcPts val="0"/>
              </a:spcBef>
              <a:spcAft>
                <a:spcPts val="0"/>
              </a:spcAft>
              <a:buNone/>
              <a:tabLst/>
              <a:defRPr lang="it-IT" sz="2400" b="0" i="0" u="none" strike="noStrike" kern="1200" cap="none" spc="0" baseline="0">
                <a:solidFill>
                  <a:srgbClr val="000000"/>
                </a:solidFill>
                <a:uFillTx/>
                <a:latin typeface="Liberation Serif" pitchFamily="18"/>
                <a:ea typeface="Segoe UI" pitchFamily="2"/>
                <a:cs typeface="Tahoma" pitchFamily="2"/>
              </a:defRPr>
            </a:lvl1pPr>
          </a:lstStyle>
          <a:p>
            <a:pPr lvl="0"/>
            <a:endParaRPr lang="it-IT"/>
          </a:p>
        </p:txBody>
      </p:sp>
      <p:sp>
        <p:nvSpPr>
          <p:cNvPr id="5" name="Segnaposto data 4">
            <a:extLst>
              <a:ext uri="{FF2B5EF4-FFF2-40B4-BE49-F238E27FC236}">
                <a16:creationId xmlns:a16="http://schemas.microsoft.com/office/drawing/2014/main" id="{7436D2C0-616F-4120-83E9-3ABAE174084B}"/>
              </a:ext>
            </a:extLst>
          </p:cNvPr>
          <p:cNvSpPr txBox="1">
            <a:spLocks noGrp="1"/>
          </p:cNvSpPr>
          <p:nvPr>
            <p:ph type="dt" idx="1"/>
          </p:nvPr>
        </p:nvSpPr>
        <p:spPr>
          <a:xfrm>
            <a:off x="4278962" y="0"/>
            <a:ext cx="3280684" cy="534238"/>
          </a:xfrm>
          <a:prstGeom prst="rect">
            <a:avLst/>
          </a:prstGeom>
          <a:noFill/>
          <a:ln>
            <a:noFill/>
          </a:ln>
        </p:spPr>
        <p:txBody>
          <a:bodyPr vert="horz" wrap="square" lIns="0" tIns="0" rIns="0" bIns="0" anchor="t" anchorCtr="0" compatLnSpc="1">
            <a:noAutofit/>
          </a:bodyPr>
          <a:lstStyle>
            <a:lvl1pPr marL="0" marR="0" lvl="0" indent="0" algn="l" defTabSz="457200" rtl="0" fontAlgn="auto" hangingPunct="0">
              <a:lnSpc>
                <a:spcPct val="100000"/>
              </a:lnSpc>
              <a:spcBef>
                <a:spcPts val="0"/>
              </a:spcBef>
              <a:spcAft>
                <a:spcPts val="0"/>
              </a:spcAft>
              <a:buNone/>
              <a:tabLst/>
              <a:defRPr lang="it-IT" sz="2400" b="0" i="0" u="none" strike="noStrike" kern="1200" cap="none" spc="0" baseline="0">
                <a:solidFill>
                  <a:srgbClr val="000000"/>
                </a:solidFill>
                <a:uFillTx/>
                <a:latin typeface="Liberation Serif" pitchFamily="18"/>
                <a:ea typeface="Segoe UI" pitchFamily="2"/>
                <a:cs typeface="Tahoma" pitchFamily="2"/>
              </a:defRPr>
            </a:lvl1pPr>
          </a:lstStyle>
          <a:p>
            <a:pPr lvl="0"/>
            <a:endParaRPr lang="it-IT"/>
          </a:p>
        </p:txBody>
      </p:sp>
      <p:sp>
        <p:nvSpPr>
          <p:cNvPr id="6" name="Segnaposto piè di pagina 5">
            <a:extLst>
              <a:ext uri="{FF2B5EF4-FFF2-40B4-BE49-F238E27FC236}">
                <a16:creationId xmlns:a16="http://schemas.microsoft.com/office/drawing/2014/main" id="{C8F21DFB-3A04-4205-919A-46109099EEFC}"/>
              </a:ext>
            </a:extLst>
          </p:cNvPr>
          <p:cNvSpPr txBox="1">
            <a:spLocks noGrp="1"/>
          </p:cNvSpPr>
          <p:nvPr>
            <p:ph type="ftr" sz="quarter" idx="4"/>
          </p:nvPr>
        </p:nvSpPr>
        <p:spPr>
          <a:xfrm>
            <a:off x="0" y="10157402"/>
            <a:ext cx="3280684" cy="534238"/>
          </a:xfrm>
          <a:prstGeom prst="rect">
            <a:avLst/>
          </a:prstGeom>
          <a:noFill/>
          <a:ln>
            <a:noFill/>
          </a:ln>
        </p:spPr>
        <p:txBody>
          <a:bodyPr vert="horz" wrap="square" lIns="0" tIns="0" rIns="0" bIns="0" anchor="b" anchorCtr="0" compatLnSpc="1">
            <a:noAutofit/>
          </a:bodyPr>
          <a:lstStyle>
            <a:lvl1pPr marL="0" marR="0" lvl="0" indent="0" algn="l" defTabSz="457200" rtl="0" fontAlgn="auto" hangingPunct="0">
              <a:lnSpc>
                <a:spcPct val="100000"/>
              </a:lnSpc>
              <a:spcBef>
                <a:spcPts val="0"/>
              </a:spcBef>
              <a:spcAft>
                <a:spcPts val="0"/>
              </a:spcAft>
              <a:buNone/>
              <a:tabLst/>
              <a:defRPr lang="it-IT" sz="2400" b="0" i="0" u="none" strike="noStrike" kern="1200" cap="none" spc="0" baseline="0">
                <a:solidFill>
                  <a:srgbClr val="000000"/>
                </a:solidFill>
                <a:uFillTx/>
                <a:latin typeface="Liberation Serif" pitchFamily="18"/>
                <a:ea typeface="Segoe UI" pitchFamily="2"/>
                <a:cs typeface="Tahoma" pitchFamily="2"/>
              </a:defRPr>
            </a:lvl1pPr>
          </a:lstStyle>
          <a:p>
            <a:pPr lvl="0"/>
            <a:endParaRPr lang="it-IT"/>
          </a:p>
        </p:txBody>
      </p:sp>
      <p:sp>
        <p:nvSpPr>
          <p:cNvPr id="7" name="Segnaposto numero diapositiva 6">
            <a:extLst>
              <a:ext uri="{FF2B5EF4-FFF2-40B4-BE49-F238E27FC236}">
                <a16:creationId xmlns:a16="http://schemas.microsoft.com/office/drawing/2014/main" id="{649858DB-17F7-451A-BB1D-2F2D4F2685E1}"/>
              </a:ext>
            </a:extLst>
          </p:cNvPr>
          <p:cNvSpPr txBox="1">
            <a:spLocks noGrp="1"/>
          </p:cNvSpPr>
          <p:nvPr>
            <p:ph type="sldNum" sz="quarter" idx="5"/>
          </p:nvPr>
        </p:nvSpPr>
        <p:spPr>
          <a:xfrm>
            <a:off x="4278962" y="10157402"/>
            <a:ext cx="3280684" cy="534238"/>
          </a:xfrm>
          <a:prstGeom prst="rect">
            <a:avLst/>
          </a:prstGeom>
          <a:noFill/>
          <a:ln>
            <a:noFill/>
          </a:ln>
        </p:spPr>
        <p:txBody>
          <a:bodyPr vert="horz" wrap="square" lIns="0" tIns="0" rIns="0" bIns="0" anchor="b" anchorCtr="0" compatLnSpc="1">
            <a:noAutofit/>
          </a:bodyPr>
          <a:lstStyle>
            <a:lvl1pPr marL="0" marR="0" lvl="0" indent="0" algn="r" defTabSz="457200" rtl="0" fontAlgn="auto" hangingPunct="0">
              <a:lnSpc>
                <a:spcPct val="100000"/>
              </a:lnSpc>
              <a:spcBef>
                <a:spcPts val="0"/>
              </a:spcBef>
              <a:spcAft>
                <a:spcPts val="0"/>
              </a:spcAft>
              <a:buNone/>
              <a:tabLst/>
              <a:defRPr lang="it-IT" sz="1400" b="0" i="0" u="none" strike="noStrike" kern="1200" cap="none" spc="0" baseline="0">
                <a:solidFill>
                  <a:srgbClr val="000000"/>
                </a:solidFill>
                <a:uFillTx/>
                <a:latin typeface="Liberation Serif" pitchFamily="18"/>
                <a:ea typeface="Segoe UI" pitchFamily="2"/>
                <a:cs typeface="Tahoma" pitchFamily="2"/>
              </a:defRPr>
            </a:lvl1pPr>
          </a:lstStyle>
          <a:p>
            <a:pPr lvl="0"/>
            <a:fld id="{BABCB731-4E69-4864-8065-FB2402916183}" type="slidenum">
              <a:t>‹#›</a:t>
            </a:fld>
            <a:endParaRPr lang="it-IT"/>
          </a:p>
        </p:txBody>
      </p:sp>
    </p:spTree>
    <p:extLst>
      <p:ext uri="{BB962C8B-B14F-4D97-AF65-F5344CB8AC3E}">
        <p14:creationId xmlns:p14="http://schemas.microsoft.com/office/powerpoint/2010/main" val="3620751993"/>
      </p:ext>
    </p:extLst>
  </p:cSld>
  <p:clrMap bg1="lt1" tx1="dk1" bg2="lt2" tx2="dk2" accent1="accent1" accent2="accent2" accent3="accent3" accent4="accent4" accent5="accent5" accent6="accent6" hlink="hlink" folHlink="folHlink"/>
  <p:notesStyle>
    <a:lvl1pPr marL="215999" marR="0" lvl="0" indent="-215999" defTabSz="914400" rtl="0" fontAlgn="auto" hangingPunct="0">
      <a:lnSpc>
        <a:spcPct val="100000"/>
      </a:lnSpc>
      <a:spcBef>
        <a:spcPts val="0"/>
      </a:spcBef>
      <a:spcAft>
        <a:spcPts val="0"/>
      </a:spcAft>
      <a:buNone/>
      <a:tabLst/>
      <a:defRPr lang="it-IT" sz="2000" b="0" i="0" u="none" strike="noStrike" kern="1200" cap="none" spc="0" baseline="0">
        <a:solidFill>
          <a:srgbClr val="000000"/>
        </a:solidFill>
        <a:highlight>
          <a:scrgbClr r="0" g="0" b="0">
            <a:alpha val="0"/>
          </a:scrgbClr>
        </a:highlight>
        <a:uFillTx/>
        <a:latin typeface="Liberation Sans"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B194C152-F9C4-404D-9481-3B218F9B6464}"/>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EA25B9FD-9D21-4995-A243-A67900476974}" type="slidenum">
              <a:t>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6D94C608-7A3D-4154-8290-A7D47C6F3C1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D6BDC48C-3913-43D3-9739-499DB6EB9254}" type="slidenum">
              <a:t>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3C701C53-99FF-4B92-B6CD-39874F43B33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03D44F4-B79C-4D88-B3F2-C01508A93050}" type="slidenum">
              <a:t>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2C0BB255-520C-430C-B61E-E9C45A51E7A7}"/>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6369B1B4-C52A-4191-A596-794FCDF3EEE2}"/>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1CADF43D-3343-4C4F-9E42-BE8B87EBA115}"/>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BEAFC76-DB73-4F2E-9266-8E0F204B60DC}" type="slidenum">
              <a:t>10</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Diakép helye 1">
            <a:extLst>
              <a:ext uri="{FF2B5EF4-FFF2-40B4-BE49-F238E27FC236}">
                <a16:creationId xmlns:a16="http://schemas.microsoft.com/office/drawing/2014/main" id="{9D11A998-0C7B-42B8-B039-A1BD6208CCB3}"/>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4" name="Jegyzetek helye 2">
            <a:extLst>
              <a:ext uri="{FF2B5EF4-FFF2-40B4-BE49-F238E27FC236}">
                <a16:creationId xmlns:a16="http://schemas.microsoft.com/office/drawing/2014/main" id="{2D70900F-C3C3-4FC7-B38C-198F1E493B09}"/>
              </a:ext>
            </a:extLst>
          </p:cNvPr>
          <p:cNvSpPr txBox="1">
            <a:spLocks noGrp="1"/>
          </p:cNvSpPr>
          <p:nvPr>
            <p:ph type="body" sz="quarter" idx="1"/>
          </p:nvPr>
        </p:nvSpPr>
        <p:spPr/>
        <p:txBody>
          <a:bodyPr/>
          <a:lstStyle/>
          <a:p>
            <a:endParaRPr lang="hu-HU"/>
          </a:p>
        </p:txBody>
      </p:sp>
    </p:spTree>
    <p:extLst>
      <p:ext uri="{BB962C8B-B14F-4D97-AF65-F5344CB8AC3E}">
        <p14:creationId xmlns:p14="http://schemas.microsoft.com/office/powerpoint/2010/main" val="9399910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83382243-18E0-47E4-BB4A-13B056D67FD6}"/>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94B0B3F-2353-4C59-8B08-B5E475FBC0F8}" type="slidenum">
              <a:t>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9B19E55A-C626-4871-89D0-36134A014870}"/>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E50CE74-BCA7-4DEE-B963-496136DF4BA5}" type="slidenum">
              <a:t>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9EC4B3ED-0F41-4F10-8FC7-6E181187ED5C}"/>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41D4FEE-6285-44FB-A45B-D93653AFD932}" type="slidenum">
              <a:t>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3710E8B7-1CC1-4B5E-B242-31FA7E8BDE75}"/>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920266E2-4257-4D0D-9FEF-531C2607BADE}"/>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5D59AB61-824A-4A59-9538-051A704BEED7}"/>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D98B8915-7B54-4C5C-AD50-33E636B10552}" type="slidenum">
              <a:t>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Diakép helye 1">
            <a:extLst>
              <a:ext uri="{FF2B5EF4-FFF2-40B4-BE49-F238E27FC236}">
                <a16:creationId xmlns:a16="http://schemas.microsoft.com/office/drawing/2014/main" id="{C9251593-3770-42F9-BCFE-74CC81F23E15}"/>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4" name="Jegyzetek helye 2">
            <a:extLst>
              <a:ext uri="{FF2B5EF4-FFF2-40B4-BE49-F238E27FC236}">
                <a16:creationId xmlns:a16="http://schemas.microsoft.com/office/drawing/2014/main" id="{5A6C765C-029E-4A28-BDEA-C2C0BDD1B0DF}"/>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EF1E5413-2580-4F0F-836E-B34FAE3E2EC6}"/>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4858B18-55F5-4566-9DA6-277926A34FB7}" type="slidenum">
              <a:t>4</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Diakép helye 1">
            <a:extLst>
              <a:ext uri="{FF2B5EF4-FFF2-40B4-BE49-F238E27FC236}">
                <a16:creationId xmlns:a16="http://schemas.microsoft.com/office/drawing/2014/main" id="{C099B357-5D8D-49E8-9AC9-1BE1A585D4CF}"/>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4" name="Jegyzetek helye 2">
            <a:extLst>
              <a:ext uri="{FF2B5EF4-FFF2-40B4-BE49-F238E27FC236}">
                <a16:creationId xmlns:a16="http://schemas.microsoft.com/office/drawing/2014/main" id="{C35F7921-1690-4227-9A88-CFD3362F3081}"/>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327442E6-1749-43D7-ADC6-5F7DEC1BA331}"/>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6156561-F270-4F7C-9018-774FBE4396B9}" type="slidenum">
              <a:t>5</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Diakép helye 1">
            <a:extLst>
              <a:ext uri="{FF2B5EF4-FFF2-40B4-BE49-F238E27FC236}">
                <a16:creationId xmlns:a16="http://schemas.microsoft.com/office/drawing/2014/main" id="{C1C449ED-0905-4CC4-A438-0F5E49092ED4}"/>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4" name="Jegyzetek helye 2">
            <a:extLst>
              <a:ext uri="{FF2B5EF4-FFF2-40B4-BE49-F238E27FC236}">
                <a16:creationId xmlns:a16="http://schemas.microsoft.com/office/drawing/2014/main" id="{86DDED0D-E6F0-4CBA-BA7D-834F3F3B23F1}"/>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91676DDF-7063-46FF-B516-41564191AE73}"/>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D31312A9-DD9A-4499-B800-49B10B1707A3}" type="slidenum">
              <a:t>6</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Diakép helye 1">
            <a:extLst>
              <a:ext uri="{FF2B5EF4-FFF2-40B4-BE49-F238E27FC236}">
                <a16:creationId xmlns:a16="http://schemas.microsoft.com/office/drawing/2014/main" id="{775EB6B4-3B78-41A1-9D83-AF0960862F98}"/>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4" name="Jegyzetek helye 2">
            <a:extLst>
              <a:ext uri="{FF2B5EF4-FFF2-40B4-BE49-F238E27FC236}">
                <a16:creationId xmlns:a16="http://schemas.microsoft.com/office/drawing/2014/main" id="{5FF4391B-CB14-4600-8DCC-8F756A2982EA}"/>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3F425993-2296-458B-B64F-44E006C110F9}"/>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454B851-45D3-4E87-A569-A746C0E7B8FD}" type="slidenum">
              <a:t>7</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Diakép helye 1">
            <a:extLst>
              <a:ext uri="{FF2B5EF4-FFF2-40B4-BE49-F238E27FC236}">
                <a16:creationId xmlns:a16="http://schemas.microsoft.com/office/drawing/2014/main" id="{09A07BD2-FA33-45C5-A546-BBB7EC99E52E}"/>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4" name="Jegyzetek helye 2">
            <a:extLst>
              <a:ext uri="{FF2B5EF4-FFF2-40B4-BE49-F238E27FC236}">
                <a16:creationId xmlns:a16="http://schemas.microsoft.com/office/drawing/2014/main" id="{7CE9A312-DBA0-4036-A67F-5E5B20796C30}"/>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1CADF43D-3343-4C4F-9E42-BE8B87EBA115}"/>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BEAFC76-DB73-4F2E-9266-8E0F204B60DC}" type="slidenum">
              <a:t>8</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Diakép helye 1">
            <a:extLst>
              <a:ext uri="{FF2B5EF4-FFF2-40B4-BE49-F238E27FC236}">
                <a16:creationId xmlns:a16="http://schemas.microsoft.com/office/drawing/2014/main" id="{9D11A998-0C7B-42B8-B039-A1BD6208CCB3}"/>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4" name="Jegyzetek helye 2">
            <a:extLst>
              <a:ext uri="{FF2B5EF4-FFF2-40B4-BE49-F238E27FC236}">
                <a16:creationId xmlns:a16="http://schemas.microsoft.com/office/drawing/2014/main" id="{2D70900F-C3C3-4FC7-B38C-198F1E493B09}"/>
              </a:ext>
            </a:extLst>
          </p:cNvPr>
          <p:cNvSpPr txBox="1">
            <a:spLocks noGrp="1"/>
          </p:cNvSpPr>
          <p:nvPr>
            <p:ph type="body" sz="quarter" idx="1"/>
          </p:nvPr>
        </p:nvSpPr>
        <p:spPr/>
        <p:txBody>
          <a:bodyPr/>
          <a:lstStyle/>
          <a:p>
            <a:endParaRPr lang="hu-HU"/>
          </a:p>
        </p:txBody>
      </p:sp>
    </p:spTree>
    <p:extLst>
      <p:ext uri="{BB962C8B-B14F-4D97-AF65-F5344CB8AC3E}">
        <p14:creationId xmlns:p14="http://schemas.microsoft.com/office/powerpoint/2010/main" val="25324651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1CADF43D-3343-4C4F-9E42-BE8B87EBA115}"/>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BEAFC76-DB73-4F2E-9266-8E0F204B60DC}" type="slidenum">
              <a:t>9</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Diakép helye 1">
            <a:extLst>
              <a:ext uri="{FF2B5EF4-FFF2-40B4-BE49-F238E27FC236}">
                <a16:creationId xmlns:a16="http://schemas.microsoft.com/office/drawing/2014/main" id="{9D11A998-0C7B-42B8-B039-A1BD6208CCB3}"/>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4" name="Jegyzetek helye 2">
            <a:extLst>
              <a:ext uri="{FF2B5EF4-FFF2-40B4-BE49-F238E27FC236}">
                <a16:creationId xmlns:a16="http://schemas.microsoft.com/office/drawing/2014/main" id="{2D70900F-C3C3-4FC7-B38C-198F1E493B09}"/>
              </a:ext>
            </a:extLst>
          </p:cNvPr>
          <p:cNvSpPr txBox="1">
            <a:spLocks noGrp="1"/>
          </p:cNvSpPr>
          <p:nvPr>
            <p:ph type="body" sz="quarter" idx="1"/>
          </p:nvPr>
        </p:nvSpPr>
        <p:spPr/>
        <p:txBody>
          <a:bodyPr/>
          <a:lstStyle/>
          <a:p>
            <a:endParaRPr lang="hu-HU"/>
          </a:p>
        </p:txBody>
      </p:sp>
    </p:spTree>
    <p:extLst>
      <p:ext uri="{BB962C8B-B14F-4D97-AF65-F5344CB8AC3E}">
        <p14:creationId xmlns:p14="http://schemas.microsoft.com/office/powerpoint/2010/main" val="1580575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2E832-78A5-4A52-AA72-BFFE7FB53173}"/>
              </a:ext>
            </a:extLst>
          </p:cNvPr>
          <p:cNvSpPr txBox="1">
            <a:spLocks noGrp="1"/>
          </p:cNvSpPr>
          <p:nvPr>
            <p:ph type="ctrTitle"/>
          </p:nvPr>
        </p:nvSpPr>
        <p:spPr>
          <a:xfrm>
            <a:off x="1679972" y="1237201"/>
            <a:ext cx="10079833" cy="2631890"/>
          </a:xfrm>
        </p:spPr>
        <p:txBody>
          <a:bodyPr anchor="b" anchorCtr="1"/>
          <a:lstStyle>
            <a:lvl1pPr algn="ctr">
              <a:defRPr sz="6614"/>
            </a:lvl1pPr>
          </a:lstStyle>
          <a:p>
            <a:pPr lvl="0"/>
            <a:r>
              <a:rPr lang="hu-HU"/>
              <a:t>Mintacím szerkesztése</a:t>
            </a:r>
            <a:endParaRPr lang="en-US"/>
          </a:p>
        </p:txBody>
      </p:sp>
      <p:sp>
        <p:nvSpPr>
          <p:cNvPr id="3" name="Subtitle 2">
            <a:extLst>
              <a:ext uri="{FF2B5EF4-FFF2-40B4-BE49-F238E27FC236}">
                <a16:creationId xmlns:a16="http://schemas.microsoft.com/office/drawing/2014/main" id="{1AA44A2E-FEFA-4184-AAF5-A8BA7D5802A9}"/>
              </a:ext>
            </a:extLst>
          </p:cNvPr>
          <p:cNvSpPr txBox="1">
            <a:spLocks noGrp="1"/>
          </p:cNvSpPr>
          <p:nvPr>
            <p:ph type="subTitle" idx="1"/>
          </p:nvPr>
        </p:nvSpPr>
        <p:spPr>
          <a:xfrm>
            <a:off x="1679972" y="3970580"/>
            <a:ext cx="10079833" cy="1825169"/>
          </a:xfrm>
        </p:spPr>
        <p:txBody>
          <a:bodyPr anchorCtr="1"/>
          <a:lstStyle>
            <a:lvl1pPr marL="0" indent="0" algn="ctr">
              <a:buNone/>
              <a:defRPr sz="2646"/>
            </a:lvl1pPr>
          </a:lstStyle>
          <a:p>
            <a:pPr lvl="0"/>
            <a:r>
              <a:rPr lang="hu-HU"/>
              <a:t>Kattintson ide az alcím mintájának szerkesztéséhez</a:t>
            </a:r>
            <a:endParaRPr lang="en-US"/>
          </a:p>
        </p:txBody>
      </p:sp>
      <p:sp>
        <p:nvSpPr>
          <p:cNvPr id="4" name="Date Placeholder 3">
            <a:extLst>
              <a:ext uri="{FF2B5EF4-FFF2-40B4-BE49-F238E27FC236}">
                <a16:creationId xmlns:a16="http://schemas.microsoft.com/office/drawing/2014/main" id="{6B354C93-0AFB-4A88-AA14-29AAC2F81FF8}"/>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03C252AA-B737-4C87-B71E-1C25FC06CADB}"/>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B8A281AA-D156-406A-A0AE-6A0A55A778A0}"/>
              </a:ext>
            </a:extLst>
          </p:cNvPr>
          <p:cNvSpPr txBox="1">
            <a:spLocks noGrp="1"/>
          </p:cNvSpPr>
          <p:nvPr>
            <p:ph type="sldNum" sz="quarter" idx="8"/>
          </p:nvPr>
        </p:nvSpPr>
        <p:spPr/>
        <p:txBody>
          <a:bodyPr/>
          <a:lstStyle>
            <a:lvl1pPr>
              <a:defRPr/>
            </a:lvl1pPr>
          </a:lstStyle>
          <a:p>
            <a:pPr lvl="0"/>
            <a:fld id="{4476CCAC-2D9B-421D-9E3F-86804ECE189E}" type="slidenum">
              <a:t>‹#›</a:t>
            </a:fld>
            <a:endParaRPr lang="it-IT"/>
          </a:p>
        </p:txBody>
      </p:sp>
    </p:spTree>
    <p:extLst>
      <p:ext uri="{BB962C8B-B14F-4D97-AF65-F5344CB8AC3E}">
        <p14:creationId xmlns:p14="http://schemas.microsoft.com/office/powerpoint/2010/main" val="2601863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F55E3-FA0F-427E-A6B2-73BEEFA6561E}"/>
              </a:ext>
            </a:extLst>
          </p:cNvPr>
          <p:cNvSpPr txBox="1">
            <a:spLocks noGrp="1"/>
          </p:cNvSpPr>
          <p:nvPr>
            <p:ph type="title"/>
          </p:nvPr>
        </p:nvSpPr>
        <p:spPr/>
        <p:txBody>
          <a:bodyPr/>
          <a:lstStyle>
            <a:lvl1pPr>
              <a:defRPr/>
            </a:lvl1pPr>
          </a:lstStyle>
          <a:p>
            <a:pPr lvl="0"/>
            <a:r>
              <a:rPr lang="hu-HU"/>
              <a:t>Mintacím szerkesztése</a:t>
            </a:r>
            <a:endParaRPr lang="en-US"/>
          </a:p>
        </p:txBody>
      </p:sp>
      <p:sp>
        <p:nvSpPr>
          <p:cNvPr id="3" name="Vertical Text Placeholder 2">
            <a:extLst>
              <a:ext uri="{FF2B5EF4-FFF2-40B4-BE49-F238E27FC236}">
                <a16:creationId xmlns:a16="http://schemas.microsoft.com/office/drawing/2014/main" id="{A562A3A4-6C2B-4D95-A133-8BC241FB7BFC}"/>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ate Placeholder 3">
            <a:extLst>
              <a:ext uri="{FF2B5EF4-FFF2-40B4-BE49-F238E27FC236}">
                <a16:creationId xmlns:a16="http://schemas.microsoft.com/office/drawing/2014/main" id="{43815DF8-5EFC-4CCE-BB81-985E2BE6C234}"/>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3818DC42-EF68-4523-A734-E8C80F64E80B}"/>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60012685-7FF5-4896-A9DC-934FE1500F3D}"/>
              </a:ext>
            </a:extLst>
          </p:cNvPr>
          <p:cNvSpPr txBox="1">
            <a:spLocks noGrp="1"/>
          </p:cNvSpPr>
          <p:nvPr>
            <p:ph type="sldNum" sz="quarter" idx="8"/>
          </p:nvPr>
        </p:nvSpPr>
        <p:spPr/>
        <p:txBody>
          <a:bodyPr/>
          <a:lstStyle>
            <a:lvl1pPr>
              <a:defRPr/>
            </a:lvl1pPr>
          </a:lstStyle>
          <a:p>
            <a:pPr lvl="0"/>
            <a:fld id="{2E8D0CE6-86AE-465B-9267-C55600B68F39}" type="slidenum">
              <a:t>‹#›</a:t>
            </a:fld>
            <a:endParaRPr lang="it-IT"/>
          </a:p>
        </p:txBody>
      </p:sp>
    </p:spTree>
    <p:extLst>
      <p:ext uri="{BB962C8B-B14F-4D97-AF65-F5344CB8AC3E}">
        <p14:creationId xmlns:p14="http://schemas.microsoft.com/office/powerpoint/2010/main" val="2859254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A1A1EA2-2A1E-4F93-A803-A319F4E1FCEA}"/>
              </a:ext>
            </a:extLst>
          </p:cNvPr>
          <p:cNvSpPr txBox="1">
            <a:spLocks noGrp="1"/>
          </p:cNvSpPr>
          <p:nvPr>
            <p:ph type="title" orient="vert"/>
          </p:nvPr>
        </p:nvSpPr>
        <p:spPr>
          <a:xfrm>
            <a:off x="9617842" y="402482"/>
            <a:ext cx="2897953" cy="6406478"/>
          </a:xfrm>
        </p:spPr>
        <p:txBody>
          <a:bodyPr vert="eaVert"/>
          <a:lstStyle>
            <a:lvl1pPr>
              <a:defRPr/>
            </a:lvl1pPr>
          </a:lstStyle>
          <a:p>
            <a:pPr lvl="0"/>
            <a:r>
              <a:rPr lang="hu-HU"/>
              <a:t>Mintacím szerkesztése</a:t>
            </a:r>
            <a:endParaRPr lang="en-US"/>
          </a:p>
        </p:txBody>
      </p:sp>
      <p:sp>
        <p:nvSpPr>
          <p:cNvPr id="3" name="Vertical Text Placeholder 2">
            <a:extLst>
              <a:ext uri="{FF2B5EF4-FFF2-40B4-BE49-F238E27FC236}">
                <a16:creationId xmlns:a16="http://schemas.microsoft.com/office/drawing/2014/main" id="{3B6B02A8-EEA8-4D09-ACC0-C2D0B937D8C2}"/>
              </a:ext>
            </a:extLst>
          </p:cNvPr>
          <p:cNvSpPr txBox="1">
            <a:spLocks noGrp="1"/>
          </p:cNvSpPr>
          <p:nvPr>
            <p:ph type="body" orient="vert" idx="1"/>
          </p:nvPr>
        </p:nvSpPr>
        <p:spPr>
          <a:xfrm>
            <a:off x="923982" y="402482"/>
            <a:ext cx="8525856" cy="6406478"/>
          </a:xfrm>
        </p:spPr>
        <p:txBody>
          <a:bodyPr vert="eaVert"/>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ate Placeholder 3">
            <a:extLst>
              <a:ext uri="{FF2B5EF4-FFF2-40B4-BE49-F238E27FC236}">
                <a16:creationId xmlns:a16="http://schemas.microsoft.com/office/drawing/2014/main" id="{1219E878-0421-4EFD-B04E-7FE0D0DAFC3E}"/>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1D0FE4EA-AEA1-45B2-AD0B-C7B2BBCBE689}"/>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03691C07-A422-44CF-B1C9-5D555E2DD5C5}"/>
              </a:ext>
            </a:extLst>
          </p:cNvPr>
          <p:cNvSpPr txBox="1">
            <a:spLocks noGrp="1"/>
          </p:cNvSpPr>
          <p:nvPr>
            <p:ph type="sldNum" sz="quarter" idx="8"/>
          </p:nvPr>
        </p:nvSpPr>
        <p:spPr/>
        <p:txBody>
          <a:bodyPr/>
          <a:lstStyle>
            <a:lvl1pPr>
              <a:defRPr/>
            </a:lvl1pPr>
          </a:lstStyle>
          <a:p>
            <a:pPr lvl="0"/>
            <a:fld id="{05A29C6B-F27A-400C-A962-DC98BBA012AD}" type="slidenum">
              <a:t>‹#›</a:t>
            </a:fld>
            <a:endParaRPr lang="it-IT"/>
          </a:p>
        </p:txBody>
      </p:sp>
    </p:spTree>
    <p:extLst>
      <p:ext uri="{BB962C8B-B14F-4D97-AF65-F5344CB8AC3E}">
        <p14:creationId xmlns:p14="http://schemas.microsoft.com/office/powerpoint/2010/main" val="17469563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0EEC3F1C-EA72-4AEA-84FE-A25ECB884458}"/>
              </a:ext>
            </a:extLst>
          </p:cNvPr>
          <p:cNvSpPr txBox="1">
            <a:spLocks noGrp="1"/>
          </p:cNvSpPr>
          <p:nvPr>
            <p:ph type="dt" sz="half" idx="7"/>
          </p:nvPr>
        </p:nvSpPr>
        <p:spPr/>
        <p:txBody>
          <a:bodyPr/>
          <a:lstStyle>
            <a:lvl1pPr>
              <a:defRPr/>
            </a:lvl1pPr>
          </a:lstStyle>
          <a:p>
            <a:pPr lvl="0"/>
            <a:endParaRPr lang="it-IT"/>
          </a:p>
        </p:txBody>
      </p:sp>
      <p:sp>
        <p:nvSpPr>
          <p:cNvPr id="3" name="Segnaposto piè di pagina 2">
            <a:extLst>
              <a:ext uri="{FF2B5EF4-FFF2-40B4-BE49-F238E27FC236}">
                <a16:creationId xmlns:a16="http://schemas.microsoft.com/office/drawing/2014/main" id="{1161DAB0-CD45-4CEF-9963-36134BFC274D}"/>
              </a:ext>
            </a:extLst>
          </p:cNvPr>
          <p:cNvSpPr txBox="1">
            <a:spLocks noGrp="1"/>
          </p:cNvSpPr>
          <p:nvPr>
            <p:ph type="ftr" sz="quarter" idx="9"/>
          </p:nvPr>
        </p:nvSpPr>
        <p:spPr/>
        <p:txBody>
          <a:bodyPr/>
          <a:lstStyle>
            <a:lvl1pPr>
              <a:defRPr/>
            </a:lvl1pPr>
          </a:lstStyle>
          <a:p>
            <a:pPr lvl="0"/>
            <a:endParaRPr lang="it-IT"/>
          </a:p>
        </p:txBody>
      </p:sp>
      <p:sp>
        <p:nvSpPr>
          <p:cNvPr id="4" name="Segnaposto numero diapositiva 3">
            <a:extLst>
              <a:ext uri="{FF2B5EF4-FFF2-40B4-BE49-F238E27FC236}">
                <a16:creationId xmlns:a16="http://schemas.microsoft.com/office/drawing/2014/main" id="{A3616898-D645-4C9E-92F7-555190456B84}"/>
              </a:ext>
            </a:extLst>
          </p:cNvPr>
          <p:cNvSpPr txBox="1">
            <a:spLocks noGrp="1"/>
          </p:cNvSpPr>
          <p:nvPr>
            <p:ph type="sldNum" sz="quarter" idx="8"/>
          </p:nvPr>
        </p:nvSpPr>
        <p:spPr/>
        <p:txBody>
          <a:bodyPr/>
          <a:lstStyle>
            <a:lvl1pPr>
              <a:defRPr>
                <a:solidFill>
                  <a:schemeClr val="bg1"/>
                </a:solidFill>
              </a:defRPr>
            </a:lvl1pPr>
          </a:lstStyle>
          <a:p>
            <a:fld id="{30823021-24C4-4F3C-9002-E6C2410D5093}" type="slidenum">
              <a:rPr lang="hu-HU" smtClean="0"/>
              <a:pPr/>
              <a:t>‹#›</a:t>
            </a:fld>
            <a:endParaRPr lang="hu-HU" dirty="0"/>
          </a:p>
        </p:txBody>
      </p:sp>
      <p:sp>
        <p:nvSpPr>
          <p:cNvPr id="5" name="Titolo 4">
            <a:extLst>
              <a:ext uri="{FF2B5EF4-FFF2-40B4-BE49-F238E27FC236}">
                <a16:creationId xmlns:a16="http://schemas.microsoft.com/office/drawing/2014/main" id="{FA8F99DE-0DCC-4BA6-910C-4C1269EAEBB1}"/>
              </a:ext>
            </a:extLst>
          </p:cNvPr>
          <p:cNvSpPr txBox="1">
            <a:spLocks noGrp="1"/>
          </p:cNvSpPr>
          <p:nvPr>
            <p:ph type="title" idx="4294967295"/>
          </p:nvPr>
        </p:nvSpPr>
        <p:spPr>
          <a:xfrm>
            <a:off x="671946" y="301322"/>
            <a:ext cx="12095052" cy="1261798"/>
          </a:xfrm>
        </p:spPr>
        <p:txBody>
          <a:bodyPr/>
          <a:lstStyle>
            <a:lvl1pPr>
              <a:defRPr lang="it-IT"/>
            </a:lvl1pPr>
          </a:lstStyle>
          <a:p>
            <a:pPr lvl="0"/>
            <a:endParaRPr lang="it-IT"/>
          </a:p>
        </p:txBody>
      </p:sp>
      <p:sp>
        <p:nvSpPr>
          <p:cNvPr id="6" name="Segnaposto testo 5">
            <a:extLst>
              <a:ext uri="{FF2B5EF4-FFF2-40B4-BE49-F238E27FC236}">
                <a16:creationId xmlns:a16="http://schemas.microsoft.com/office/drawing/2014/main" id="{322A2DAC-33D1-45F7-AA64-694E0AF15D81}"/>
              </a:ext>
            </a:extLst>
          </p:cNvPr>
          <p:cNvSpPr txBox="1">
            <a:spLocks noGrp="1"/>
          </p:cNvSpPr>
          <p:nvPr>
            <p:ph type="body" idx="4294967295"/>
          </p:nvPr>
        </p:nvSpPr>
        <p:spPr>
          <a:xfrm>
            <a:off x="671946" y="1768678"/>
            <a:ext cx="12095052" cy="4384081"/>
          </a:xfrm>
        </p:spPr>
        <p:txBody>
          <a:bodyPr/>
          <a:lstStyle>
            <a:lvl1pPr>
              <a:spcBef>
                <a:spcPts val="1065"/>
              </a:spcBef>
              <a:buNone/>
              <a:defRPr lang="it-IT"/>
            </a:lvl1pPr>
          </a:lstStyle>
          <a:p>
            <a:pPr lvl="0"/>
            <a:endParaRPr lang="it-IT"/>
          </a:p>
        </p:txBody>
      </p:sp>
    </p:spTree>
    <p:extLst>
      <p:ext uri="{BB962C8B-B14F-4D97-AF65-F5344CB8AC3E}">
        <p14:creationId xmlns:p14="http://schemas.microsoft.com/office/powerpoint/2010/main" val="543894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8DD71-1B67-44A1-A220-16C8BE0F8B77}"/>
              </a:ext>
            </a:extLst>
          </p:cNvPr>
          <p:cNvSpPr txBox="1">
            <a:spLocks noGrp="1"/>
          </p:cNvSpPr>
          <p:nvPr>
            <p:ph type="title"/>
          </p:nvPr>
        </p:nvSpPr>
        <p:spPr/>
        <p:txBody>
          <a:bodyPr/>
          <a:lstStyle>
            <a:lvl1pPr>
              <a:defRPr/>
            </a:lvl1pPr>
          </a:lstStyle>
          <a:p>
            <a:pPr lvl="0"/>
            <a:r>
              <a:rPr lang="hu-HU"/>
              <a:t>Mintacím szerkesztése</a:t>
            </a:r>
            <a:endParaRPr lang="en-US"/>
          </a:p>
        </p:txBody>
      </p:sp>
      <p:sp>
        <p:nvSpPr>
          <p:cNvPr id="3" name="Content Placeholder 2">
            <a:extLst>
              <a:ext uri="{FF2B5EF4-FFF2-40B4-BE49-F238E27FC236}">
                <a16:creationId xmlns:a16="http://schemas.microsoft.com/office/drawing/2014/main" id="{CF48D3FB-19F7-454D-9854-B8D5FB34E45F}"/>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ate Placeholder 3">
            <a:extLst>
              <a:ext uri="{FF2B5EF4-FFF2-40B4-BE49-F238E27FC236}">
                <a16:creationId xmlns:a16="http://schemas.microsoft.com/office/drawing/2014/main" id="{9CFCDE34-B08A-4D2B-99B4-ED1E46AAC950}"/>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65E46FED-8459-4767-A92C-EA4F69EE5630}"/>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038B2C03-9BEE-48BA-9C43-4F22A1E00600}"/>
              </a:ext>
            </a:extLst>
          </p:cNvPr>
          <p:cNvSpPr txBox="1">
            <a:spLocks noGrp="1"/>
          </p:cNvSpPr>
          <p:nvPr>
            <p:ph type="sldNum" sz="quarter" idx="8"/>
          </p:nvPr>
        </p:nvSpPr>
        <p:spPr/>
        <p:txBody>
          <a:bodyPr/>
          <a:lstStyle>
            <a:lvl1pPr>
              <a:defRPr/>
            </a:lvl1pPr>
          </a:lstStyle>
          <a:p>
            <a:pPr lvl="0"/>
            <a:fld id="{D0528EFB-B26F-4566-A4B9-591D3BA24068}" type="slidenum">
              <a:t>‹#›</a:t>
            </a:fld>
            <a:endParaRPr lang="it-IT"/>
          </a:p>
        </p:txBody>
      </p:sp>
    </p:spTree>
    <p:extLst>
      <p:ext uri="{BB962C8B-B14F-4D97-AF65-F5344CB8AC3E}">
        <p14:creationId xmlns:p14="http://schemas.microsoft.com/office/powerpoint/2010/main" val="3247767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8024E-EE93-48F6-873B-D7F3DC9D37B0}"/>
              </a:ext>
            </a:extLst>
          </p:cNvPr>
          <p:cNvSpPr txBox="1">
            <a:spLocks noGrp="1"/>
          </p:cNvSpPr>
          <p:nvPr>
            <p:ph type="title"/>
          </p:nvPr>
        </p:nvSpPr>
        <p:spPr>
          <a:xfrm>
            <a:off x="916987" y="1884669"/>
            <a:ext cx="11591803" cy="3144612"/>
          </a:xfrm>
        </p:spPr>
        <p:txBody>
          <a:bodyPr anchor="b"/>
          <a:lstStyle>
            <a:lvl1pPr>
              <a:defRPr sz="6614"/>
            </a:lvl1pPr>
          </a:lstStyle>
          <a:p>
            <a:pPr lvl="0"/>
            <a:r>
              <a:rPr lang="hu-HU"/>
              <a:t>Mintacím szerkesztése</a:t>
            </a:r>
            <a:endParaRPr lang="en-US"/>
          </a:p>
        </p:txBody>
      </p:sp>
      <p:sp>
        <p:nvSpPr>
          <p:cNvPr id="3" name="Text Placeholder 2">
            <a:extLst>
              <a:ext uri="{FF2B5EF4-FFF2-40B4-BE49-F238E27FC236}">
                <a16:creationId xmlns:a16="http://schemas.microsoft.com/office/drawing/2014/main" id="{0A7F848D-50C6-4016-BDA7-9B608FF404CA}"/>
              </a:ext>
            </a:extLst>
          </p:cNvPr>
          <p:cNvSpPr txBox="1">
            <a:spLocks noGrp="1"/>
          </p:cNvSpPr>
          <p:nvPr>
            <p:ph type="body" idx="1"/>
          </p:nvPr>
        </p:nvSpPr>
        <p:spPr>
          <a:xfrm>
            <a:off x="916987" y="5059036"/>
            <a:ext cx="11591803" cy="1653674"/>
          </a:xfrm>
        </p:spPr>
        <p:txBody>
          <a:bodyPr/>
          <a:lstStyle>
            <a:lvl1pPr marL="0" indent="0">
              <a:buNone/>
              <a:defRPr sz="2646">
                <a:solidFill>
                  <a:srgbClr val="898989"/>
                </a:solidFill>
              </a:defRPr>
            </a:lvl1pPr>
          </a:lstStyle>
          <a:p>
            <a:pPr lvl="0"/>
            <a:r>
              <a:rPr lang="hu-HU"/>
              <a:t>Mintaszöveg szerkesztése</a:t>
            </a:r>
          </a:p>
        </p:txBody>
      </p:sp>
      <p:sp>
        <p:nvSpPr>
          <p:cNvPr id="4" name="Date Placeholder 3">
            <a:extLst>
              <a:ext uri="{FF2B5EF4-FFF2-40B4-BE49-F238E27FC236}">
                <a16:creationId xmlns:a16="http://schemas.microsoft.com/office/drawing/2014/main" id="{9E27A31D-2F64-45F1-B317-48DB71E0341A}"/>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891E4815-5E5E-48AD-931A-70A79C5C16D1}"/>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EDD93E6E-19B8-48DF-BE6E-C8E521F4D4E1}"/>
              </a:ext>
            </a:extLst>
          </p:cNvPr>
          <p:cNvSpPr txBox="1">
            <a:spLocks noGrp="1"/>
          </p:cNvSpPr>
          <p:nvPr>
            <p:ph type="sldNum" sz="quarter" idx="8"/>
          </p:nvPr>
        </p:nvSpPr>
        <p:spPr/>
        <p:txBody>
          <a:bodyPr/>
          <a:lstStyle>
            <a:lvl1pPr>
              <a:defRPr/>
            </a:lvl1pPr>
          </a:lstStyle>
          <a:p>
            <a:pPr lvl="0"/>
            <a:fld id="{CFB56B05-363E-47D2-B505-01DA4C9124B7}" type="slidenum">
              <a:t>‹#›</a:t>
            </a:fld>
            <a:endParaRPr lang="it-IT"/>
          </a:p>
        </p:txBody>
      </p:sp>
    </p:spTree>
    <p:extLst>
      <p:ext uri="{BB962C8B-B14F-4D97-AF65-F5344CB8AC3E}">
        <p14:creationId xmlns:p14="http://schemas.microsoft.com/office/powerpoint/2010/main" val="2248543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EF5D1-10F1-47A9-A368-E74D2A18CEAB}"/>
              </a:ext>
            </a:extLst>
          </p:cNvPr>
          <p:cNvSpPr txBox="1">
            <a:spLocks noGrp="1"/>
          </p:cNvSpPr>
          <p:nvPr>
            <p:ph type="title"/>
          </p:nvPr>
        </p:nvSpPr>
        <p:spPr/>
        <p:txBody>
          <a:bodyPr/>
          <a:lstStyle>
            <a:lvl1pPr>
              <a:defRPr/>
            </a:lvl1pPr>
          </a:lstStyle>
          <a:p>
            <a:pPr lvl="0"/>
            <a:r>
              <a:rPr lang="hu-HU"/>
              <a:t>Mintacím szerkesztése</a:t>
            </a:r>
            <a:endParaRPr lang="en-US"/>
          </a:p>
        </p:txBody>
      </p:sp>
      <p:sp>
        <p:nvSpPr>
          <p:cNvPr id="3" name="Content Placeholder 2">
            <a:extLst>
              <a:ext uri="{FF2B5EF4-FFF2-40B4-BE49-F238E27FC236}">
                <a16:creationId xmlns:a16="http://schemas.microsoft.com/office/drawing/2014/main" id="{63337A76-0A11-4E53-855E-CEA905680D55}"/>
              </a:ext>
            </a:extLst>
          </p:cNvPr>
          <p:cNvSpPr txBox="1">
            <a:spLocks noGrp="1"/>
          </p:cNvSpPr>
          <p:nvPr>
            <p:ph idx="1"/>
          </p:nvPr>
        </p:nvSpPr>
        <p:spPr>
          <a:xfrm>
            <a:off x="923982" y="2012411"/>
            <a:ext cx="5711900" cy="4796540"/>
          </a:xfrm>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Content Placeholder 3">
            <a:extLst>
              <a:ext uri="{FF2B5EF4-FFF2-40B4-BE49-F238E27FC236}">
                <a16:creationId xmlns:a16="http://schemas.microsoft.com/office/drawing/2014/main" id="{14523F5D-097B-426C-B19F-B4CECDBA5074}"/>
              </a:ext>
            </a:extLst>
          </p:cNvPr>
          <p:cNvSpPr txBox="1">
            <a:spLocks noGrp="1"/>
          </p:cNvSpPr>
          <p:nvPr>
            <p:ph idx="2"/>
          </p:nvPr>
        </p:nvSpPr>
        <p:spPr>
          <a:xfrm>
            <a:off x="6803885" y="2012411"/>
            <a:ext cx="5711900" cy="4796540"/>
          </a:xfrm>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5" name="Date Placeholder 4">
            <a:extLst>
              <a:ext uri="{FF2B5EF4-FFF2-40B4-BE49-F238E27FC236}">
                <a16:creationId xmlns:a16="http://schemas.microsoft.com/office/drawing/2014/main" id="{93612634-4488-43AB-B4BB-50664372E4D8}"/>
              </a:ext>
            </a:extLst>
          </p:cNvPr>
          <p:cNvSpPr txBox="1">
            <a:spLocks noGrp="1"/>
          </p:cNvSpPr>
          <p:nvPr>
            <p:ph type="dt" sz="half" idx="7"/>
          </p:nvPr>
        </p:nvSpPr>
        <p:spPr/>
        <p:txBody>
          <a:bodyPr/>
          <a:lstStyle>
            <a:lvl1pPr>
              <a:defRPr/>
            </a:lvl1pPr>
          </a:lstStyle>
          <a:p>
            <a:pPr lvl="0"/>
            <a:endParaRPr lang="it-IT"/>
          </a:p>
        </p:txBody>
      </p:sp>
      <p:sp>
        <p:nvSpPr>
          <p:cNvPr id="6" name="Footer Placeholder 5">
            <a:extLst>
              <a:ext uri="{FF2B5EF4-FFF2-40B4-BE49-F238E27FC236}">
                <a16:creationId xmlns:a16="http://schemas.microsoft.com/office/drawing/2014/main" id="{31DD9DB9-5E01-4795-A0A2-14E137845AAA}"/>
              </a:ext>
            </a:extLst>
          </p:cNvPr>
          <p:cNvSpPr txBox="1">
            <a:spLocks noGrp="1"/>
          </p:cNvSpPr>
          <p:nvPr>
            <p:ph type="ftr" sz="quarter" idx="9"/>
          </p:nvPr>
        </p:nvSpPr>
        <p:spPr/>
        <p:txBody>
          <a:bodyPr/>
          <a:lstStyle>
            <a:lvl1pPr>
              <a:defRPr/>
            </a:lvl1pPr>
          </a:lstStyle>
          <a:p>
            <a:pPr lvl="0"/>
            <a:endParaRPr lang="it-IT"/>
          </a:p>
        </p:txBody>
      </p:sp>
      <p:sp>
        <p:nvSpPr>
          <p:cNvPr id="7" name="Slide Number Placeholder 6">
            <a:extLst>
              <a:ext uri="{FF2B5EF4-FFF2-40B4-BE49-F238E27FC236}">
                <a16:creationId xmlns:a16="http://schemas.microsoft.com/office/drawing/2014/main" id="{ABBD8D17-2ADC-4E7C-AA55-837BE0CD9EB1}"/>
              </a:ext>
            </a:extLst>
          </p:cNvPr>
          <p:cNvSpPr txBox="1">
            <a:spLocks noGrp="1"/>
          </p:cNvSpPr>
          <p:nvPr>
            <p:ph type="sldNum" sz="quarter" idx="8"/>
          </p:nvPr>
        </p:nvSpPr>
        <p:spPr/>
        <p:txBody>
          <a:bodyPr/>
          <a:lstStyle>
            <a:lvl1pPr>
              <a:defRPr/>
            </a:lvl1pPr>
          </a:lstStyle>
          <a:p>
            <a:pPr lvl="0"/>
            <a:fld id="{BD72A3C9-36A6-4646-8B43-435E47B24F27}" type="slidenum">
              <a:t>‹#›</a:t>
            </a:fld>
            <a:endParaRPr lang="it-IT"/>
          </a:p>
        </p:txBody>
      </p:sp>
    </p:spTree>
    <p:extLst>
      <p:ext uri="{BB962C8B-B14F-4D97-AF65-F5344CB8AC3E}">
        <p14:creationId xmlns:p14="http://schemas.microsoft.com/office/powerpoint/2010/main" val="819663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F0F7F-E227-4942-B23D-C018D9A001BA}"/>
              </a:ext>
            </a:extLst>
          </p:cNvPr>
          <p:cNvSpPr txBox="1">
            <a:spLocks noGrp="1"/>
          </p:cNvSpPr>
          <p:nvPr>
            <p:ph type="title"/>
          </p:nvPr>
        </p:nvSpPr>
        <p:spPr>
          <a:xfrm>
            <a:off x="925738" y="402482"/>
            <a:ext cx="11591803" cy="1461183"/>
          </a:xfrm>
        </p:spPr>
        <p:txBody>
          <a:bodyPr/>
          <a:lstStyle>
            <a:lvl1pPr>
              <a:defRPr/>
            </a:lvl1pPr>
          </a:lstStyle>
          <a:p>
            <a:pPr lvl="0"/>
            <a:r>
              <a:rPr lang="hu-HU"/>
              <a:t>Mintacím szerkesztése</a:t>
            </a:r>
            <a:endParaRPr lang="en-US"/>
          </a:p>
        </p:txBody>
      </p:sp>
      <p:sp>
        <p:nvSpPr>
          <p:cNvPr id="3" name="Text Placeholder 2">
            <a:extLst>
              <a:ext uri="{FF2B5EF4-FFF2-40B4-BE49-F238E27FC236}">
                <a16:creationId xmlns:a16="http://schemas.microsoft.com/office/drawing/2014/main" id="{7D521E77-3D30-4600-ADDA-7F7A7A7279A2}"/>
              </a:ext>
            </a:extLst>
          </p:cNvPr>
          <p:cNvSpPr txBox="1">
            <a:spLocks noGrp="1"/>
          </p:cNvSpPr>
          <p:nvPr>
            <p:ph type="body" idx="1"/>
          </p:nvPr>
        </p:nvSpPr>
        <p:spPr>
          <a:xfrm>
            <a:off x="925738" y="1853168"/>
            <a:ext cx="5685656" cy="908209"/>
          </a:xfrm>
        </p:spPr>
        <p:txBody>
          <a:bodyPr anchor="b"/>
          <a:lstStyle>
            <a:lvl1pPr marL="0" indent="0">
              <a:buNone/>
              <a:defRPr sz="2646" b="1"/>
            </a:lvl1pPr>
          </a:lstStyle>
          <a:p>
            <a:pPr lvl="0"/>
            <a:r>
              <a:rPr lang="hu-HU"/>
              <a:t>Mintaszöveg szerkesztése</a:t>
            </a:r>
          </a:p>
        </p:txBody>
      </p:sp>
      <p:sp>
        <p:nvSpPr>
          <p:cNvPr id="4" name="Content Placeholder 3">
            <a:extLst>
              <a:ext uri="{FF2B5EF4-FFF2-40B4-BE49-F238E27FC236}">
                <a16:creationId xmlns:a16="http://schemas.microsoft.com/office/drawing/2014/main" id="{901A0914-0E7B-4F59-BA16-7653E7577411}"/>
              </a:ext>
            </a:extLst>
          </p:cNvPr>
          <p:cNvSpPr txBox="1">
            <a:spLocks noGrp="1"/>
          </p:cNvSpPr>
          <p:nvPr>
            <p:ph idx="2"/>
          </p:nvPr>
        </p:nvSpPr>
        <p:spPr>
          <a:xfrm>
            <a:off x="925738" y="2761378"/>
            <a:ext cx="5685656" cy="4061572"/>
          </a:xfrm>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5" name="Text Placeholder 4">
            <a:extLst>
              <a:ext uri="{FF2B5EF4-FFF2-40B4-BE49-F238E27FC236}">
                <a16:creationId xmlns:a16="http://schemas.microsoft.com/office/drawing/2014/main" id="{A1E420C1-BB6D-425F-8064-B8A4402EA118}"/>
              </a:ext>
            </a:extLst>
          </p:cNvPr>
          <p:cNvSpPr txBox="1">
            <a:spLocks noGrp="1"/>
          </p:cNvSpPr>
          <p:nvPr>
            <p:ph type="body" idx="3"/>
          </p:nvPr>
        </p:nvSpPr>
        <p:spPr>
          <a:xfrm>
            <a:off x="6803885" y="1853168"/>
            <a:ext cx="5713655" cy="908209"/>
          </a:xfrm>
        </p:spPr>
        <p:txBody>
          <a:bodyPr anchor="b"/>
          <a:lstStyle>
            <a:lvl1pPr marL="0" indent="0">
              <a:buNone/>
              <a:defRPr sz="2646" b="1"/>
            </a:lvl1pPr>
          </a:lstStyle>
          <a:p>
            <a:pPr lvl="0"/>
            <a:r>
              <a:rPr lang="hu-HU"/>
              <a:t>Mintaszöveg szerkesztése</a:t>
            </a:r>
          </a:p>
        </p:txBody>
      </p:sp>
      <p:sp>
        <p:nvSpPr>
          <p:cNvPr id="6" name="Content Placeholder 5">
            <a:extLst>
              <a:ext uri="{FF2B5EF4-FFF2-40B4-BE49-F238E27FC236}">
                <a16:creationId xmlns:a16="http://schemas.microsoft.com/office/drawing/2014/main" id="{2845820B-D789-4E8D-BE78-61066CD095E0}"/>
              </a:ext>
            </a:extLst>
          </p:cNvPr>
          <p:cNvSpPr txBox="1">
            <a:spLocks noGrp="1"/>
          </p:cNvSpPr>
          <p:nvPr>
            <p:ph idx="4"/>
          </p:nvPr>
        </p:nvSpPr>
        <p:spPr>
          <a:xfrm>
            <a:off x="6803885" y="2761378"/>
            <a:ext cx="5713655" cy="4061572"/>
          </a:xfrm>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7" name="Date Placeholder 6">
            <a:extLst>
              <a:ext uri="{FF2B5EF4-FFF2-40B4-BE49-F238E27FC236}">
                <a16:creationId xmlns:a16="http://schemas.microsoft.com/office/drawing/2014/main" id="{23D7B605-2C21-4E37-9AD9-21247C32971D}"/>
              </a:ext>
            </a:extLst>
          </p:cNvPr>
          <p:cNvSpPr txBox="1">
            <a:spLocks noGrp="1"/>
          </p:cNvSpPr>
          <p:nvPr>
            <p:ph type="dt" sz="half" idx="7"/>
          </p:nvPr>
        </p:nvSpPr>
        <p:spPr/>
        <p:txBody>
          <a:bodyPr/>
          <a:lstStyle>
            <a:lvl1pPr>
              <a:defRPr/>
            </a:lvl1pPr>
          </a:lstStyle>
          <a:p>
            <a:pPr lvl="0"/>
            <a:endParaRPr lang="it-IT"/>
          </a:p>
        </p:txBody>
      </p:sp>
      <p:sp>
        <p:nvSpPr>
          <p:cNvPr id="8" name="Footer Placeholder 7">
            <a:extLst>
              <a:ext uri="{FF2B5EF4-FFF2-40B4-BE49-F238E27FC236}">
                <a16:creationId xmlns:a16="http://schemas.microsoft.com/office/drawing/2014/main" id="{6CDAEC2D-E4DD-4340-B004-0D57BF4F1C95}"/>
              </a:ext>
            </a:extLst>
          </p:cNvPr>
          <p:cNvSpPr txBox="1">
            <a:spLocks noGrp="1"/>
          </p:cNvSpPr>
          <p:nvPr>
            <p:ph type="ftr" sz="quarter" idx="9"/>
          </p:nvPr>
        </p:nvSpPr>
        <p:spPr/>
        <p:txBody>
          <a:bodyPr/>
          <a:lstStyle>
            <a:lvl1pPr>
              <a:defRPr/>
            </a:lvl1pPr>
          </a:lstStyle>
          <a:p>
            <a:pPr lvl="0"/>
            <a:endParaRPr lang="it-IT"/>
          </a:p>
        </p:txBody>
      </p:sp>
      <p:sp>
        <p:nvSpPr>
          <p:cNvPr id="9" name="Slide Number Placeholder 8">
            <a:extLst>
              <a:ext uri="{FF2B5EF4-FFF2-40B4-BE49-F238E27FC236}">
                <a16:creationId xmlns:a16="http://schemas.microsoft.com/office/drawing/2014/main" id="{D7B7F185-1B19-44B8-A50F-5388A032E7F7}"/>
              </a:ext>
            </a:extLst>
          </p:cNvPr>
          <p:cNvSpPr txBox="1">
            <a:spLocks noGrp="1"/>
          </p:cNvSpPr>
          <p:nvPr>
            <p:ph type="sldNum" sz="quarter" idx="8"/>
          </p:nvPr>
        </p:nvSpPr>
        <p:spPr/>
        <p:txBody>
          <a:bodyPr/>
          <a:lstStyle>
            <a:lvl1pPr>
              <a:defRPr/>
            </a:lvl1pPr>
          </a:lstStyle>
          <a:p>
            <a:pPr lvl="0"/>
            <a:fld id="{E1A1AD43-63F4-4457-921E-E61FF4DE4F69}" type="slidenum">
              <a:t>‹#›</a:t>
            </a:fld>
            <a:endParaRPr lang="it-IT"/>
          </a:p>
        </p:txBody>
      </p:sp>
    </p:spTree>
    <p:extLst>
      <p:ext uri="{BB962C8B-B14F-4D97-AF65-F5344CB8AC3E}">
        <p14:creationId xmlns:p14="http://schemas.microsoft.com/office/powerpoint/2010/main" val="2127760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82061-540B-4ADD-8EBD-807407E99478}"/>
              </a:ext>
            </a:extLst>
          </p:cNvPr>
          <p:cNvSpPr txBox="1">
            <a:spLocks noGrp="1"/>
          </p:cNvSpPr>
          <p:nvPr>
            <p:ph type="title"/>
          </p:nvPr>
        </p:nvSpPr>
        <p:spPr/>
        <p:txBody>
          <a:bodyPr/>
          <a:lstStyle>
            <a:lvl1pPr>
              <a:defRPr/>
            </a:lvl1pPr>
          </a:lstStyle>
          <a:p>
            <a:pPr lvl="0"/>
            <a:r>
              <a:rPr lang="hu-HU"/>
              <a:t>Mintacím szerkesztése</a:t>
            </a:r>
            <a:endParaRPr lang="en-US"/>
          </a:p>
        </p:txBody>
      </p:sp>
      <p:sp>
        <p:nvSpPr>
          <p:cNvPr id="3" name="Date Placeholder 2">
            <a:extLst>
              <a:ext uri="{FF2B5EF4-FFF2-40B4-BE49-F238E27FC236}">
                <a16:creationId xmlns:a16="http://schemas.microsoft.com/office/drawing/2014/main" id="{9A3CD1A2-88D6-4E2B-9E1D-9A1FE39F6AF0}"/>
              </a:ext>
            </a:extLst>
          </p:cNvPr>
          <p:cNvSpPr txBox="1">
            <a:spLocks noGrp="1"/>
          </p:cNvSpPr>
          <p:nvPr>
            <p:ph type="dt" sz="half" idx="7"/>
          </p:nvPr>
        </p:nvSpPr>
        <p:spPr/>
        <p:txBody>
          <a:bodyPr/>
          <a:lstStyle>
            <a:lvl1pPr>
              <a:defRPr/>
            </a:lvl1pPr>
          </a:lstStyle>
          <a:p>
            <a:pPr lvl="0"/>
            <a:endParaRPr lang="it-IT"/>
          </a:p>
        </p:txBody>
      </p:sp>
      <p:sp>
        <p:nvSpPr>
          <p:cNvPr id="4" name="Footer Placeholder 3">
            <a:extLst>
              <a:ext uri="{FF2B5EF4-FFF2-40B4-BE49-F238E27FC236}">
                <a16:creationId xmlns:a16="http://schemas.microsoft.com/office/drawing/2014/main" id="{3CACF438-82BB-4182-B5C9-818343C2CA7B}"/>
              </a:ext>
            </a:extLst>
          </p:cNvPr>
          <p:cNvSpPr txBox="1">
            <a:spLocks noGrp="1"/>
          </p:cNvSpPr>
          <p:nvPr>
            <p:ph type="ftr" sz="quarter" idx="9"/>
          </p:nvPr>
        </p:nvSpPr>
        <p:spPr/>
        <p:txBody>
          <a:bodyPr/>
          <a:lstStyle>
            <a:lvl1pPr>
              <a:defRPr/>
            </a:lvl1pPr>
          </a:lstStyle>
          <a:p>
            <a:pPr lvl="0"/>
            <a:endParaRPr lang="it-IT"/>
          </a:p>
        </p:txBody>
      </p:sp>
      <p:sp>
        <p:nvSpPr>
          <p:cNvPr id="5" name="Slide Number Placeholder 4">
            <a:extLst>
              <a:ext uri="{FF2B5EF4-FFF2-40B4-BE49-F238E27FC236}">
                <a16:creationId xmlns:a16="http://schemas.microsoft.com/office/drawing/2014/main" id="{090BFC10-82EE-4A4A-AB53-71C836CF69B2}"/>
              </a:ext>
            </a:extLst>
          </p:cNvPr>
          <p:cNvSpPr txBox="1">
            <a:spLocks noGrp="1"/>
          </p:cNvSpPr>
          <p:nvPr>
            <p:ph type="sldNum" sz="quarter" idx="8"/>
          </p:nvPr>
        </p:nvSpPr>
        <p:spPr/>
        <p:txBody>
          <a:bodyPr/>
          <a:lstStyle>
            <a:lvl1pPr>
              <a:defRPr/>
            </a:lvl1pPr>
          </a:lstStyle>
          <a:p>
            <a:pPr lvl="0"/>
            <a:fld id="{5873DD11-25CD-4147-B9BB-40D0E25C14EB}" type="slidenum">
              <a:t>‹#›</a:t>
            </a:fld>
            <a:endParaRPr lang="it-IT"/>
          </a:p>
        </p:txBody>
      </p:sp>
    </p:spTree>
    <p:extLst>
      <p:ext uri="{BB962C8B-B14F-4D97-AF65-F5344CB8AC3E}">
        <p14:creationId xmlns:p14="http://schemas.microsoft.com/office/powerpoint/2010/main" val="2658165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310A9E-5B69-4B8C-A305-5CA9BB97BBD0}"/>
              </a:ext>
            </a:extLst>
          </p:cNvPr>
          <p:cNvSpPr txBox="1">
            <a:spLocks noGrp="1"/>
          </p:cNvSpPr>
          <p:nvPr>
            <p:ph type="dt" sz="half" idx="7"/>
          </p:nvPr>
        </p:nvSpPr>
        <p:spPr/>
        <p:txBody>
          <a:bodyPr/>
          <a:lstStyle>
            <a:lvl1pPr>
              <a:defRPr/>
            </a:lvl1pPr>
          </a:lstStyle>
          <a:p>
            <a:pPr lvl="0"/>
            <a:endParaRPr lang="it-IT"/>
          </a:p>
        </p:txBody>
      </p:sp>
      <p:sp>
        <p:nvSpPr>
          <p:cNvPr id="3" name="Footer Placeholder 2">
            <a:extLst>
              <a:ext uri="{FF2B5EF4-FFF2-40B4-BE49-F238E27FC236}">
                <a16:creationId xmlns:a16="http://schemas.microsoft.com/office/drawing/2014/main" id="{FCBD3D75-191C-481E-BE72-5E8ACF77494C}"/>
              </a:ext>
            </a:extLst>
          </p:cNvPr>
          <p:cNvSpPr txBox="1">
            <a:spLocks noGrp="1"/>
          </p:cNvSpPr>
          <p:nvPr>
            <p:ph type="ftr" sz="quarter" idx="9"/>
          </p:nvPr>
        </p:nvSpPr>
        <p:spPr/>
        <p:txBody>
          <a:bodyPr/>
          <a:lstStyle>
            <a:lvl1pPr>
              <a:defRPr/>
            </a:lvl1pPr>
          </a:lstStyle>
          <a:p>
            <a:pPr lvl="0"/>
            <a:endParaRPr lang="it-IT"/>
          </a:p>
        </p:txBody>
      </p:sp>
      <p:sp>
        <p:nvSpPr>
          <p:cNvPr id="4" name="Slide Number Placeholder 3">
            <a:extLst>
              <a:ext uri="{FF2B5EF4-FFF2-40B4-BE49-F238E27FC236}">
                <a16:creationId xmlns:a16="http://schemas.microsoft.com/office/drawing/2014/main" id="{F579F5FF-CAB5-451E-8AFA-39F95096B3F8}"/>
              </a:ext>
            </a:extLst>
          </p:cNvPr>
          <p:cNvSpPr txBox="1">
            <a:spLocks noGrp="1"/>
          </p:cNvSpPr>
          <p:nvPr>
            <p:ph type="sldNum" sz="quarter" idx="8"/>
          </p:nvPr>
        </p:nvSpPr>
        <p:spPr/>
        <p:txBody>
          <a:bodyPr/>
          <a:lstStyle>
            <a:lvl1pPr>
              <a:defRPr/>
            </a:lvl1pPr>
          </a:lstStyle>
          <a:p>
            <a:pPr lvl="0"/>
            <a:fld id="{DF4954A6-B811-4B0E-A5B7-52EE6E0A5571}" type="slidenum">
              <a:t>‹#›</a:t>
            </a:fld>
            <a:endParaRPr lang="it-IT"/>
          </a:p>
        </p:txBody>
      </p:sp>
    </p:spTree>
    <p:extLst>
      <p:ext uri="{BB962C8B-B14F-4D97-AF65-F5344CB8AC3E}">
        <p14:creationId xmlns:p14="http://schemas.microsoft.com/office/powerpoint/2010/main" val="1090682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59EF7-18F8-4EE2-ADAC-1D1BAE9688B2}"/>
              </a:ext>
            </a:extLst>
          </p:cNvPr>
          <p:cNvSpPr txBox="1">
            <a:spLocks noGrp="1"/>
          </p:cNvSpPr>
          <p:nvPr>
            <p:ph type="title"/>
          </p:nvPr>
        </p:nvSpPr>
        <p:spPr>
          <a:xfrm>
            <a:off x="925738" y="503980"/>
            <a:ext cx="4334676" cy="1763923"/>
          </a:xfrm>
        </p:spPr>
        <p:txBody>
          <a:bodyPr anchor="b"/>
          <a:lstStyle>
            <a:lvl1pPr>
              <a:defRPr sz="3527"/>
            </a:lvl1pPr>
          </a:lstStyle>
          <a:p>
            <a:pPr lvl="0"/>
            <a:r>
              <a:rPr lang="hu-HU"/>
              <a:t>Mintacím szerkesztése</a:t>
            </a:r>
            <a:endParaRPr lang="en-US"/>
          </a:p>
        </p:txBody>
      </p:sp>
      <p:sp>
        <p:nvSpPr>
          <p:cNvPr id="3" name="Content Placeholder 2">
            <a:extLst>
              <a:ext uri="{FF2B5EF4-FFF2-40B4-BE49-F238E27FC236}">
                <a16:creationId xmlns:a16="http://schemas.microsoft.com/office/drawing/2014/main" id="{8340BFE0-F3A5-4603-AA61-8F6A7E9242CE}"/>
              </a:ext>
            </a:extLst>
          </p:cNvPr>
          <p:cNvSpPr txBox="1">
            <a:spLocks noGrp="1"/>
          </p:cNvSpPr>
          <p:nvPr>
            <p:ph idx="1"/>
          </p:nvPr>
        </p:nvSpPr>
        <p:spPr>
          <a:xfrm>
            <a:off x="5713655" y="1088456"/>
            <a:ext cx="6803885" cy="5372264"/>
          </a:xfrm>
        </p:spPr>
        <p:txBody>
          <a:bodyPr/>
          <a:lstStyle>
            <a:lvl1pPr>
              <a:defRPr sz="3527"/>
            </a:lvl1pPr>
            <a:lvl2pPr>
              <a:defRPr sz="3086"/>
            </a:lvl2pPr>
            <a:lvl3pPr>
              <a:defRPr sz="2646"/>
            </a:lvl3pPr>
            <a:lvl4pPr>
              <a:defRPr sz="2205"/>
            </a:lvl4pPr>
            <a:lvl5pPr>
              <a:defRPr sz="2205"/>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Text Placeholder 3">
            <a:extLst>
              <a:ext uri="{FF2B5EF4-FFF2-40B4-BE49-F238E27FC236}">
                <a16:creationId xmlns:a16="http://schemas.microsoft.com/office/drawing/2014/main" id="{85CC1409-BC38-4BAD-A2E9-8814EF5B55DE}"/>
              </a:ext>
            </a:extLst>
          </p:cNvPr>
          <p:cNvSpPr txBox="1">
            <a:spLocks noGrp="1"/>
          </p:cNvSpPr>
          <p:nvPr>
            <p:ph type="body" idx="2"/>
          </p:nvPr>
        </p:nvSpPr>
        <p:spPr>
          <a:xfrm>
            <a:off x="925738" y="2267904"/>
            <a:ext cx="4334676" cy="4201567"/>
          </a:xfrm>
        </p:spPr>
        <p:txBody>
          <a:bodyPr/>
          <a:lstStyle>
            <a:lvl1pPr marL="0" indent="0">
              <a:buNone/>
              <a:defRPr sz="1764"/>
            </a:lvl1pPr>
          </a:lstStyle>
          <a:p>
            <a:pPr lvl="0"/>
            <a:r>
              <a:rPr lang="hu-HU"/>
              <a:t>Mintaszöveg szerkesztése</a:t>
            </a:r>
          </a:p>
        </p:txBody>
      </p:sp>
      <p:sp>
        <p:nvSpPr>
          <p:cNvPr id="5" name="Date Placeholder 4">
            <a:extLst>
              <a:ext uri="{FF2B5EF4-FFF2-40B4-BE49-F238E27FC236}">
                <a16:creationId xmlns:a16="http://schemas.microsoft.com/office/drawing/2014/main" id="{9861022B-AF88-4CBD-BD32-4298A40936A9}"/>
              </a:ext>
            </a:extLst>
          </p:cNvPr>
          <p:cNvSpPr txBox="1">
            <a:spLocks noGrp="1"/>
          </p:cNvSpPr>
          <p:nvPr>
            <p:ph type="dt" sz="half" idx="7"/>
          </p:nvPr>
        </p:nvSpPr>
        <p:spPr/>
        <p:txBody>
          <a:bodyPr/>
          <a:lstStyle>
            <a:lvl1pPr>
              <a:defRPr/>
            </a:lvl1pPr>
          </a:lstStyle>
          <a:p>
            <a:pPr lvl="0"/>
            <a:endParaRPr lang="it-IT"/>
          </a:p>
        </p:txBody>
      </p:sp>
      <p:sp>
        <p:nvSpPr>
          <p:cNvPr id="6" name="Footer Placeholder 5">
            <a:extLst>
              <a:ext uri="{FF2B5EF4-FFF2-40B4-BE49-F238E27FC236}">
                <a16:creationId xmlns:a16="http://schemas.microsoft.com/office/drawing/2014/main" id="{A084302A-78A0-4DDC-B633-93C767679613}"/>
              </a:ext>
            </a:extLst>
          </p:cNvPr>
          <p:cNvSpPr txBox="1">
            <a:spLocks noGrp="1"/>
          </p:cNvSpPr>
          <p:nvPr>
            <p:ph type="ftr" sz="quarter" idx="9"/>
          </p:nvPr>
        </p:nvSpPr>
        <p:spPr/>
        <p:txBody>
          <a:bodyPr/>
          <a:lstStyle>
            <a:lvl1pPr>
              <a:defRPr/>
            </a:lvl1pPr>
          </a:lstStyle>
          <a:p>
            <a:pPr lvl="0"/>
            <a:endParaRPr lang="it-IT"/>
          </a:p>
        </p:txBody>
      </p:sp>
      <p:sp>
        <p:nvSpPr>
          <p:cNvPr id="7" name="Slide Number Placeholder 6">
            <a:extLst>
              <a:ext uri="{FF2B5EF4-FFF2-40B4-BE49-F238E27FC236}">
                <a16:creationId xmlns:a16="http://schemas.microsoft.com/office/drawing/2014/main" id="{CE801383-09E8-4ED9-A593-7FD438588906}"/>
              </a:ext>
            </a:extLst>
          </p:cNvPr>
          <p:cNvSpPr txBox="1">
            <a:spLocks noGrp="1"/>
          </p:cNvSpPr>
          <p:nvPr>
            <p:ph type="sldNum" sz="quarter" idx="8"/>
          </p:nvPr>
        </p:nvSpPr>
        <p:spPr/>
        <p:txBody>
          <a:bodyPr/>
          <a:lstStyle>
            <a:lvl1pPr>
              <a:defRPr/>
            </a:lvl1pPr>
          </a:lstStyle>
          <a:p>
            <a:pPr lvl="0"/>
            <a:fld id="{90149F62-BCE7-4057-9C2D-969ABA645FF2}" type="slidenum">
              <a:t>‹#›</a:t>
            </a:fld>
            <a:endParaRPr lang="it-IT"/>
          </a:p>
        </p:txBody>
      </p:sp>
    </p:spTree>
    <p:extLst>
      <p:ext uri="{BB962C8B-B14F-4D97-AF65-F5344CB8AC3E}">
        <p14:creationId xmlns:p14="http://schemas.microsoft.com/office/powerpoint/2010/main" val="1195638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12519-561E-49AF-AFF8-5C1F935C979C}"/>
              </a:ext>
            </a:extLst>
          </p:cNvPr>
          <p:cNvSpPr txBox="1">
            <a:spLocks noGrp="1"/>
          </p:cNvSpPr>
          <p:nvPr>
            <p:ph type="title"/>
          </p:nvPr>
        </p:nvSpPr>
        <p:spPr>
          <a:xfrm>
            <a:off x="925738" y="503980"/>
            <a:ext cx="4334676" cy="1763923"/>
          </a:xfrm>
        </p:spPr>
        <p:txBody>
          <a:bodyPr anchor="b"/>
          <a:lstStyle>
            <a:lvl1pPr>
              <a:defRPr sz="3527"/>
            </a:lvl1pPr>
          </a:lstStyle>
          <a:p>
            <a:pPr lvl="0"/>
            <a:r>
              <a:rPr lang="hu-HU"/>
              <a:t>Mintacím szerkesztése</a:t>
            </a:r>
            <a:endParaRPr lang="en-US"/>
          </a:p>
        </p:txBody>
      </p:sp>
      <p:sp>
        <p:nvSpPr>
          <p:cNvPr id="3" name="Picture Placeholder 2">
            <a:extLst>
              <a:ext uri="{FF2B5EF4-FFF2-40B4-BE49-F238E27FC236}">
                <a16:creationId xmlns:a16="http://schemas.microsoft.com/office/drawing/2014/main" id="{CE6C995F-CACB-4F2D-83E4-66533468CA86}"/>
              </a:ext>
            </a:extLst>
          </p:cNvPr>
          <p:cNvSpPr txBox="1">
            <a:spLocks noGrp="1"/>
          </p:cNvSpPr>
          <p:nvPr>
            <p:ph type="pic" idx="1"/>
          </p:nvPr>
        </p:nvSpPr>
        <p:spPr>
          <a:xfrm>
            <a:off x="5713655" y="1088456"/>
            <a:ext cx="6803885" cy="5372264"/>
          </a:xfrm>
        </p:spPr>
        <p:txBody>
          <a:bodyPr/>
          <a:lstStyle>
            <a:lvl1pPr marL="0" indent="0">
              <a:buNone/>
              <a:defRPr sz="3527"/>
            </a:lvl1pPr>
          </a:lstStyle>
          <a:p>
            <a:pPr lvl="0"/>
            <a:r>
              <a:rPr lang="hu-HU"/>
              <a:t>Kép beszúrásához kattintson az ikonra</a:t>
            </a:r>
            <a:endParaRPr lang="en-US"/>
          </a:p>
        </p:txBody>
      </p:sp>
      <p:sp>
        <p:nvSpPr>
          <p:cNvPr id="4" name="Text Placeholder 3">
            <a:extLst>
              <a:ext uri="{FF2B5EF4-FFF2-40B4-BE49-F238E27FC236}">
                <a16:creationId xmlns:a16="http://schemas.microsoft.com/office/drawing/2014/main" id="{52896A1C-8AD9-4CFC-9ACC-A207A6255E88}"/>
              </a:ext>
            </a:extLst>
          </p:cNvPr>
          <p:cNvSpPr txBox="1">
            <a:spLocks noGrp="1"/>
          </p:cNvSpPr>
          <p:nvPr>
            <p:ph type="body" idx="2"/>
          </p:nvPr>
        </p:nvSpPr>
        <p:spPr>
          <a:xfrm>
            <a:off x="925738" y="2267904"/>
            <a:ext cx="4334676" cy="4201567"/>
          </a:xfrm>
        </p:spPr>
        <p:txBody>
          <a:bodyPr/>
          <a:lstStyle>
            <a:lvl1pPr marL="0" indent="0">
              <a:buNone/>
              <a:defRPr sz="1764"/>
            </a:lvl1pPr>
          </a:lstStyle>
          <a:p>
            <a:pPr lvl="0"/>
            <a:r>
              <a:rPr lang="hu-HU"/>
              <a:t>Mintaszöveg szerkesztése</a:t>
            </a:r>
          </a:p>
        </p:txBody>
      </p:sp>
      <p:sp>
        <p:nvSpPr>
          <p:cNvPr id="5" name="Date Placeholder 4">
            <a:extLst>
              <a:ext uri="{FF2B5EF4-FFF2-40B4-BE49-F238E27FC236}">
                <a16:creationId xmlns:a16="http://schemas.microsoft.com/office/drawing/2014/main" id="{F71BF4FB-77F3-4A4D-9760-BB71AEE53A93}"/>
              </a:ext>
            </a:extLst>
          </p:cNvPr>
          <p:cNvSpPr txBox="1">
            <a:spLocks noGrp="1"/>
          </p:cNvSpPr>
          <p:nvPr>
            <p:ph type="dt" sz="half" idx="7"/>
          </p:nvPr>
        </p:nvSpPr>
        <p:spPr/>
        <p:txBody>
          <a:bodyPr/>
          <a:lstStyle>
            <a:lvl1pPr>
              <a:defRPr/>
            </a:lvl1pPr>
          </a:lstStyle>
          <a:p>
            <a:pPr lvl="0"/>
            <a:endParaRPr lang="it-IT"/>
          </a:p>
        </p:txBody>
      </p:sp>
      <p:sp>
        <p:nvSpPr>
          <p:cNvPr id="6" name="Footer Placeholder 5">
            <a:extLst>
              <a:ext uri="{FF2B5EF4-FFF2-40B4-BE49-F238E27FC236}">
                <a16:creationId xmlns:a16="http://schemas.microsoft.com/office/drawing/2014/main" id="{AF64EE28-3843-4719-AFC7-FDEEC721A084}"/>
              </a:ext>
            </a:extLst>
          </p:cNvPr>
          <p:cNvSpPr txBox="1">
            <a:spLocks noGrp="1"/>
          </p:cNvSpPr>
          <p:nvPr>
            <p:ph type="ftr" sz="quarter" idx="9"/>
          </p:nvPr>
        </p:nvSpPr>
        <p:spPr/>
        <p:txBody>
          <a:bodyPr/>
          <a:lstStyle>
            <a:lvl1pPr>
              <a:defRPr/>
            </a:lvl1pPr>
          </a:lstStyle>
          <a:p>
            <a:pPr lvl="0"/>
            <a:endParaRPr lang="it-IT"/>
          </a:p>
        </p:txBody>
      </p:sp>
      <p:sp>
        <p:nvSpPr>
          <p:cNvPr id="7" name="Slide Number Placeholder 6">
            <a:extLst>
              <a:ext uri="{FF2B5EF4-FFF2-40B4-BE49-F238E27FC236}">
                <a16:creationId xmlns:a16="http://schemas.microsoft.com/office/drawing/2014/main" id="{FC719364-8CC0-470C-88E2-BFC763C0C899}"/>
              </a:ext>
            </a:extLst>
          </p:cNvPr>
          <p:cNvSpPr txBox="1">
            <a:spLocks noGrp="1"/>
          </p:cNvSpPr>
          <p:nvPr>
            <p:ph type="sldNum" sz="quarter" idx="8"/>
          </p:nvPr>
        </p:nvSpPr>
        <p:spPr/>
        <p:txBody>
          <a:bodyPr/>
          <a:lstStyle>
            <a:lvl1pPr>
              <a:defRPr/>
            </a:lvl1pPr>
          </a:lstStyle>
          <a:p>
            <a:pPr lvl="0"/>
            <a:fld id="{8DB7DF6B-593C-40D6-A72D-4F994C00A2B8}" type="slidenum">
              <a:t>‹#›</a:t>
            </a:fld>
            <a:endParaRPr lang="it-IT"/>
          </a:p>
        </p:txBody>
      </p:sp>
    </p:spTree>
    <p:extLst>
      <p:ext uri="{BB962C8B-B14F-4D97-AF65-F5344CB8AC3E}">
        <p14:creationId xmlns:p14="http://schemas.microsoft.com/office/powerpoint/2010/main" val="79463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8E428DD-CF86-418B-AA35-D2B0CA6EB8FF}"/>
              </a:ext>
            </a:extLst>
          </p:cNvPr>
          <p:cNvSpPr txBox="1">
            <a:spLocks noGrp="1"/>
          </p:cNvSpPr>
          <p:nvPr>
            <p:ph type="title"/>
          </p:nvPr>
        </p:nvSpPr>
        <p:spPr>
          <a:xfrm>
            <a:off x="923982" y="402482"/>
            <a:ext cx="11591803" cy="1461183"/>
          </a:xfrm>
          <a:prstGeom prst="rect">
            <a:avLst/>
          </a:prstGeom>
          <a:noFill/>
          <a:ln>
            <a:noFill/>
          </a:ln>
        </p:spPr>
        <p:txBody>
          <a:bodyPr vert="horz" wrap="square" lIns="91440" tIns="45720" rIns="91440" bIns="45720" anchor="ctr" anchorCtr="0" compatLnSpc="1">
            <a:normAutofit/>
          </a:bodyPr>
          <a:lstStyle/>
          <a:p>
            <a:pPr lvl="0"/>
            <a:r>
              <a:rPr lang="hu-HU"/>
              <a:t>Mintacím szerkesztése</a:t>
            </a:r>
            <a:endParaRPr lang="en-US"/>
          </a:p>
        </p:txBody>
      </p:sp>
      <p:sp>
        <p:nvSpPr>
          <p:cNvPr id="3" name="Text Placeholder 2">
            <a:extLst>
              <a:ext uri="{FF2B5EF4-FFF2-40B4-BE49-F238E27FC236}">
                <a16:creationId xmlns:a16="http://schemas.microsoft.com/office/drawing/2014/main" id="{4AB33F46-8742-44B1-8B07-FD0CD1544A10}"/>
              </a:ext>
            </a:extLst>
          </p:cNvPr>
          <p:cNvSpPr txBox="1">
            <a:spLocks noGrp="1"/>
          </p:cNvSpPr>
          <p:nvPr>
            <p:ph type="body" idx="1"/>
          </p:nvPr>
        </p:nvSpPr>
        <p:spPr>
          <a:xfrm>
            <a:off x="923982" y="2012411"/>
            <a:ext cx="11591803" cy="4796540"/>
          </a:xfrm>
          <a:prstGeom prst="rect">
            <a:avLst/>
          </a:prstGeom>
          <a:noFill/>
          <a:ln>
            <a:noFill/>
          </a:ln>
        </p:spPr>
        <p:txBody>
          <a:bodyPr vert="horz" wrap="square" lIns="91440" tIns="45720" rIns="91440" bIns="45720" anchor="t" anchorCtr="0" compatLnSpc="1">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ate Placeholder 3">
            <a:extLst>
              <a:ext uri="{FF2B5EF4-FFF2-40B4-BE49-F238E27FC236}">
                <a16:creationId xmlns:a16="http://schemas.microsoft.com/office/drawing/2014/main" id="{FAD232FE-5EA3-4E0D-B2C5-29DA8BB1FDC3}"/>
              </a:ext>
            </a:extLst>
          </p:cNvPr>
          <p:cNvSpPr txBox="1">
            <a:spLocks noGrp="1"/>
          </p:cNvSpPr>
          <p:nvPr>
            <p:ph type="dt" sz="half" idx="2"/>
          </p:nvPr>
        </p:nvSpPr>
        <p:spPr>
          <a:xfrm>
            <a:off x="923982" y="7006699"/>
            <a:ext cx="3023948" cy="402482"/>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tabLst/>
              <a:defRPr lang="it-IT" sz="1323" b="0" i="0" u="none" strike="noStrike" kern="1200" cap="none" spc="0" baseline="0">
                <a:solidFill>
                  <a:srgbClr val="898989"/>
                </a:solidFill>
                <a:uFillTx/>
                <a:latin typeface="Calibri"/>
              </a:defRPr>
            </a:lvl1pPr>
          </a:lstStyle>
          <a:p>
            <a:pPr lvl="0"/>
            <a:endParaRPr lang="it-IT"/>
          </a:p>
        </p:txBody>
      </p:sp>
      <p:sp>
        <p:nvSpPr>
          <p:cNvPr id="5" name="Footer Placeholder 4">
            <a:extLst>
              <a:ext uri="{FF2B5EF4-FFF2-40B4-BE49-F238E27FC236}">
                <a16:creationId xmlns:a16="http://schemas.microsoft.com/office/drawing/2014/main" id="{DA214352-F081-45FF-BD61-5C9C78ACEAF8}"/>
              </a:ext>
            </a:extLst>
          </p:cNvPr>
          <p:cNvSpPr txBox="1">
            <a:spLocks noGrp="1"/>
          </p:cNvSpPr>
          <p:nvPr>
            <p:ph type="ftr" sz="quarter" idx="3"/>
          </p:nvPr>
        </p:nvSpPr>
        <p:spPr>
          <a:xfrm>
            <a:off x="4451930" y="7006699"/>
            <a:ext cx="4535926" cy="402482"/>
          </a:xfrm>
          <a:prstGeom prst="rect">
            <a:avLst/>
          </a:prstGeom>
          <a:noFill/>
          <a:ln>
            <a:noFill/>
          </a:ln>
        </p:spPr>
        <p:txBody>
          <a:bodyPr vert="horz" wrap="square" lIns="91440" tIns="45720" rIns="91440" bIns="45720" anchor="ctr" anchorCtr="1" compatLnSpc="1">
            <a:noAutofit/>
          </a:bodyPr>
          <a:lstStyle>
            <a:lvl1pPr marL="0" marR="0" lvl="0" indent="0" algn="ctr" defTabSz="457200" rtl="0" fontAlgn="auto" hangingPunct="1">
              <a:lnSpc>
                <a:spcPct val="100000"/>
              </a:lnSpc>
              <a:spcBef>
                <a:spcPts val="0"/>
              </a:spcBef>
              <a:spcAft>
                <a:spcPts val="0"/>
              </a:spcAft>
              <a:buNone/>
              <a:tabLst/>
              <a:defRPr lang="it-IT" sz="1323" b="0" i="0" u="none" strike="noStrike" kern="1200" cap="none" spc="0" baseline="0">
                <a:solidFill>
                  <a:srgbClr val="898989"/>
                </a:solidFill>
                <a:uFillTx/>
                <a:latin typeface="Calibri"/>
              </a:defRPr>
            </a:lvl1pPr>
          </a:lstStyle>
          <a:p>
            <a:pPr lvl="0"/>
            <a:endParaRPr lang="it-IT"/>
          </a:p>
        </p:txBody>
      </p:sp>
      <p:sp>
        <p:nvSpPr>
          <p:cNvPr id="6" name="Slide Number Placeholder 5">
            <a:extLst>
              <a:ext uri="{FF2B5EF4-FFF2-40B4-BE49-F238E27FC236}">
                <a16:creationId xmlns:a16="http://schemas.microsoft.com/office/drawing/2014/main" id="{6EC76863-6E49-4552-98EB-87BC20C1F54B}"/>
              </a:ext>
            </a:extLst>
          </p:cNvPr>
          <p:cNvSpPr txBox="1">
            <a:spLocks noGrp="1"/>
          </p:cNvSpPr>
          <p:nvPr>
            <p:ph type="sldNum" sz="quarter" idx="4"/>
          </p:nvPr>
        </p:nvSpPr>
        <p:spPr>
          <a:xfrm>
            <a:off x="9491837" y="7006699"/>
            <a:ext cx="3023948" cy="402482"/>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it-IT" sz="1323" b="0" i="0" u="none" strike="noStrike" kern="1200" cap="none" spc="0" baseline="0">
                <a:solidFill>
                  <a:schemeClr val="bg1"/>
                </a:solidFill>
                <a:uFillTx/>
                <a:latin typeface="Calibri"/>
              </a:defRPr>
            </a:lvl1pPr>
          </a:lstStyle>
          <a:p>
            <a:fld id="{F7A0D1BD-D3AA-444D-B6DE-3135F585EBAC}" type="slidenum">
              <a:rPr lang="hu-HU" smtClean="0"/>
              <a:pPr/>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marL="0" marR="0" lvl="0" indent="0" algn="l" defTabSz="1007943" rtl="0" fontAlgn="auto" hangingPunct="1">
        <a:lnSpc>
          <a:spcPct val="90000"/>
        </a:lnSpc>
        <a:spcBef>
          <a:spcPts val="0"/>
        </a:spcBef>
        <a:spcAft>
          <a:spcPts val="0"/>
        </a:spcAft>
        <a:buNone/>
        <a:tabLst/>
        <a:defRPr lang="hu-HU" sz="4850" b="0" i="0" u="none" strike="noStrike" kern="1200" cap="none" spc="0" baseline="0">
          <a:solidFill>
            <a:srgbClr val="000000"/>
          </a:solidFill>
          <a:uFillTx/>
          <a:latin typeface="Calibri Light"/>
        </a:defRPr>
      </a:lvl1pPr>
    </p:titleStyle>
    <p:bodyStyle>
      <a:lvl1pPr marL="251990" marR="0" lvl="0" indent="-251990" algn="l" defTabSz="1007943" rtl="0" fontAlgn="auto" hangingPunct="1">
        <a:lnSpc>
          <a:spcPct val="90000"/>
        </a:lnSpc>
        <a:spcBef>
          <a:spcPts val="1100"/>
        </a:spcBef>
        <a:spcAft>
          <a:spcPts val="0"/>
        </a:spcAft>
        <a:buSzPct val="100000"/>
        <a:buFont typeface="Arial" pitchFamily="34"/>
        <a:buChar char="•"/>
        <a:tabLst/>
        <a:defRPr lang="hu-HU" sz="3086" b="0" i="0" u="none" strike="noStrike" kern="1200" cap="none" spc="0" baseline="0">
          <a:solidFill>
            <a:srgbClr val="000000"/>
          </a:solidFill>
          <a:uFillTx/>
          <a:latin typeface="Calibri"/>
        </a:defRPr>
      </a:lvl1pPr>
      <a:lvl2pPr marL="755952" marR="0" lvl="1" indent="-251990" algn="l" defTabSz="1007943" rtl="0" fontAlgn="auto" hangingPunct="1">
        <a:lnSpc>
          <a:spcPct val="90000"/>
        </a:lnSpc>
        <a:spcBef>
          <a:spcPts val="550"/>
        </a:spcBef>
        <a:spcAft>
          <a:spcPts val="0"/>
        </a:spcAft>
        <a:buSzPct val="100000"/>
        <a:buFont typeface="Arial" pitchFamily="34"/>
        <a:buChar char="•"/>
        <a:tabLst/>
        <a:defRPr lang="hu-HU" sz="2646" b="0" i="0" u="none" strike="noStrike" kern="1200" cap="none" spc="0" baseline="0">
          <a:solidFill>
            <a:srgbClr val="000000"/>
          </a:solidFill>
          <a:uFillTx/>
          <a:latin typeface="Calibri"/>
        </a:defRPr>
      </a:lvl2pPr>
      <a:lvl3pPr marL="1259933" marR="0" lvl="2" indent="-251990" algn="l" defTabSz="1007943" rtl="0" fontAlgn="auto" hangingPunct="1">
        <a:lnSpc>
          <a:spcPct val="90000"/>
        </a:lnSpc>
        <a:spcBef>
          <a:spcPts val="550"/>
        </a:spcBef>
        <a:spcAft>
          <a:spcPts val="0"/>
        </a:spcAft>
        <a:buSzPct val="100000"/>
        <a:buFont typeface="Arial" pitchFamily="34"/>
        <a:buChar char="•"/>
        <a:tabLst/>
        <a:defRPr lang="hu-HU" sz="2205" b="0" i="0" u="none" strike="noStrike" kern="1200" cap="none" spc="0" baseline="0">
          <a:solidFill>
            <a:srgbClr val="000000"/>
          </a:solidFill>
          <a:uFillTx/>
          <a:latin typeface="Calibri"/>
        </a:defRPr>
      </a:lvl3pPr>
      <a:lvl4pPr marL="1763895" marR="0" lvl="3" indent="-251990" algn="l" defTabSz="1007943" rtl="0" fontAlgn="auto" hangingPunct="1">
        <a:lnSpc>
          <a:spcPct val="90000"/>
        </a:lnSpc>
        <a:spcBef>
          <a:spcPts val="550"/>
        </a:spcBef>
        <a:spcAft>
          <a:spcPts val="0"/>
        </a:spcAft>
        <a:buSzPct val="100000"/>
        <a:buFont typeface="Arial" pitchFamily="34"/>
        <a:buChar char="•"/>
        <a:tabLst/>
        <a:defRPr lang="hu-HU" sz="1984" b="0" i="0" u="none" strike="noStrike" kern="1200" cap="none" spc="0" baseline="0">
          <a:solidFill>
            <a:srgbClr val="000000"/>
          </a:solidFill>
          <a:uFillTx/>
          <a:latin typeface="Calibri"/>
        </a:defRPr>
      </a:lvl4pPr>
      <a:lvl5pPr marL="2267867" marR="0" lvl="4" indent="-251990" algn="l" defTabSz="1007943" rtl="0" fontAlgn="auto" hangingPunct="1">
        <a:lnSpc>
          <a:spcPct val="90000"/>
        </a:lnSpc>
        <a:spcBef>
          <a:spcPts val="550"/>
        </a:spcBef>
        <a:spcAft>
          <a:spcPts val="0"/>
        </a:spcAft>
        <a:buSzPct val="100000"/>
        <a:buFont typeface="Arial" pitchFamily="34"/>
        <a:buChar char="•"/>
        <a:tabLst/>
        <a:defRPr lang="hu-HU" sz="1984"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name="page1">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C13071E0-3062-4576-BFEA-962A54917A0F}"/>
              </a:ext>
            </a:extLst>
          </p:cNvPr>
          <p:cNvSpPr txBox="1">
            <a:spLocks noGrp="1"/>
          </p:cNvSpPr>
          <p:nvPr>
            <p:ph type="body" idx="4294967295"/>
          </p:nvPr>
        </p:nvSpPr>
        <p:spPr>
          <a:xfrm>
            <a:off x="719897" y="1527142"/>
            <a:ext cx="9485263" cy="2333655"/>
          </a:xfrm>
        </p:spPr>
        <p:txBody>
          <a:bodyPr>
            <a:normAutofit/>
          </a:bodyPr>
          <a:lstStyle/>
          <a:p>
            <a:pPr marL="0" lvl="0" indent="0">
              <a:lnSpc>
                <a:spcPct val="60000"/>
              </a:lnSpc>
              <a:buNone/>
            </a:pPr>
            <a:r>
              <a:rPr lang="it-IT" sz="4800" b="1" dirty="0">
                <a:solidFill>
                  <a:schemeClr val="tx1"/>
                </a:solidFill>
              </a:rPr>
              <a:t>Rikoshyödyn poisottaminen</a:t>
            </a:r>
          </a:p>
          <a:p>
            <a:pPr marL="0" lvl="0" indent="0">
              <a:lnSpc>
                <a:spcPct val="60000"/>
              </a:lnSpc>
              <a:buNone/>
            </a:pPr>
            <a:endParaRPr lang="it-IT" sz="6600" b="1" dirty="0">
              <a:solidFill>
                <a:schemeClr val="tx1"/>
              </a:solidFill>
            </a:endParaRPr>
          </a:p>
          <a:p>
            <a:pPr marL="0" lvl="0" indent="0">
              <a:lnSpc>
                <a:spcPct val="60000"/>
              </a:lnSpc>
              <a:buNone/>
            </a:pPr>
            <a:r>
              <a:rPr lang="it-IT" sz="3800" b="1" dirty="0">
                <a:solidFill>
                  <a:schemeClr val="tx1"/>
                </a:solidFill>
              </a:rPr>
              <a:t>Working with the EPPO at decentralised level</a:t>
            </a:r>
            <a:endParaRPr lang="it-IT" sz="3800" b="1" dirty="0">
              <a:ln w="10160">
                <a:solidFill>
                  <a:schemeClr val="bg1">
                    <a:lumMod val="75000"/>
                  </a:schemeClr>
                </a:solidFill>
                <a:prstDash val="solid"/>
              </a:ln>
              <a:solidFill>
                <a:schemeClr val="tx1"/>
              </a:solidFill>
              <a:effectLst>
                <a:outerShdw blurRad="50800" dist="38100" dir="2700000" algn="tl" rotWithShape="0">
                  <a:prstClr val="black">
                    <a:alpha val="40000"/>
                  </a:prst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14040C0-58A0-4FE2-9EB6-3C3C7DF86E43}"/>
              </a:ext>
            </a:extLst>
          </p:cNvPr>
          <p:cNvSpPr txBox="1">
            <a:spLocks noGrp="1"/>
          </p:cNvSpPr>
          <p:nvPr>
            <p:ph type="title" idx="4294967295"/>
          </p:nvPr>
        </p:nvSpPr>
        <p:spPr>
          <a:xfrm>
            <a:off x="812325" y="485509"/>
            <a:ext cx="9708925" cy="1038493"/>
          </a:xfrm>
        </p:spPr>
        <p:txBody>
          <a:bodyPr/>
          <a:lstStyle/>
          <a:p>
            <a:pPr marL="0" marR="0" lvl="0" indent="0"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it-IT" sz="4400" b="1" dirty="0">
                <a:latin typeface="Calibri" pitchFamily="34"/>
                <a:ea typeface="DejaVu Sans" pitchFamily="2"/>
                <a:cs typeface="DejaVu Sans" pitchFamily="2"/>
              </a:rPr>
              <a:t>Yhteistyö muiden EU elinten kanssa</a:t>
            </a:r>
            <a:endParaRPr lang="it-IT" sz="4400" b="1" i="0" u="none" strike="noStrike" cap="none" baseline="0" dirty="0">
              <a:ln>
                <a:noFill/>
              </a:ln>
              <a:solidFill>
                <a:srgbClr val="000000"/>
              </a:solidFill>
              <a:latin typeface="Calibri" pitchFamily="34"/>
              <a:ea typeface="DejaVu Sans" pitchFamily="2"/>
              <a:cs typeface="DejaVu Sans" pitchFamily="2"/>
            </a:endParaRPr>
          </a:p>
        </p:txBody>
      </p:sp>
      <p:sp>
        <p:nvSpPr>
          <p:cNvPr id="3" name="Segnaposto testo 2">
            <a:extLst>
              <a:ext uri="{FF2B5EF4-FFF2-40B4-BE49-F238E27FC236}">
                <a16:creationId xmlns:a16="http://schemas.microsoft.com/office/drawing/2014/main" id="{60C632DC-207F-435C-B796-8B7663C2D4F2}"/>
              </a:ext>
            </a:extLst>
          </p:cNvPr>
          <p:cNvSpPr txBox="1">
            <a:spLocks noGrp="1"/>
          </p:cNvSpPr>
          <p:nvPr>
            <p:ph type="body" idx="4294967295"/>
          </p:nvPr>
        </p:nvSpPr>
        <p:spPr>
          <a:xfrm>
            <a:off x="812325" y="2118048"/>
            <a:ext cx="9708925" cy="3984171"/>
          </a:xfrm>
        </p:spPr>
        <p:txBody>
          <a:bodyPr>
            <a:normAutofit fontScale="85000" lnSpcReduction="20000"/>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it-IT" sz="2800" b="0" i="0" u="none" strike="noStrike" cap="none" baseline="0" dirty="0">
                <a:ln>
                  <a:noFill/>
                </a:ln>
                <a:solidFill>
                  <a:srgbClr val="000000"/>
                </a:solidFill>
                <a:latin typeface="Arial" pitchFamily="2"/>
                <a:ea typeface="DejaVu Sans" pitchFamily="2"/>
                <a:cs typeface="DejaVu Sans" pitchFamily="2"/>
              </a:rPr>
              <a:t>Art. 103</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it-IT" sz="2800" b="0" i="0" u="none" strike="noStrike" cap="none" baseline="0" dirty="0">
              <a:ln>
                <a:noFill/>
              </a:ln>
              <a:solidFill>
                <a:srgbClr val="000000"/>
              </a:solidFill>
              <a:latin typeface="Arial" pitchFamily="2"/>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it-IT" sz="2800" b="0" i="0" u="none" strike="noStrike" cap="none" baseline="0" dirty="0">
                <a:ln>
                  <a:noFill/>
                </a:ln>
                <a:solidFill>
                  <a:srgbClr val="000000"/>
                </a:solidFill>
                <a:latin typeface="Arial" pitchFamily="2"/>
                <a:ea typeface="DejaVu Sans" pitchFamily="2"/>
                <a:cs typeface="DejaVu Sans" pitchFamily="2"/>
              </a:rPr>
              <a:t>2. Vaarantamatta EPPOn omien tutkimusten asianmukaisuutta ja luottamuksellisuutta, EPPOn on viipymättä annettava asianomaiselle unionin toimielimelle, elimelle tai laitokselle ja muille uhreille riittävästi tietoja, jotta ne voivat toteuttaa asianmukaisia toimenpiteitä erityisesti:</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it-IT" sz="2800" b="0" i="0" u="none" strike="noStrike" cap="none" baseline="0" dirty="0">
                <a:ln>
                  <a:noFill/>
                </a:ln>
                <a:solidFill>
                  <a:srgbClr val="000000"/>
                </a:solidFill>
                <a:latin typeface="Arial" pitchFamily="2"/>
                <a:ea typeface="DejaVu Sans" pitchFamily="2"/>
                <a:cs typeface="DejaVu Sans" pitchFamily="2"/>
              </a:rPr>
              <a:t>(a) Hallinnollisia toimenpiteitä, kuten turvaamistoimenpiteitä unionin taloudellisten etujen suojaamiseksi. EPPO voi suositella unionin toimielimille, elimille tai laitoksille erityistoimenpiteitä;</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it-IT" sz="2800" b="0" i="0" u="none" strike="noStrike" cap="none" baseline="0" dirty="0">
                <a:ln>
                  <a:noFill/>
                </a:ln>
                <a:solidFill>
                  <a:srgbClr val="000000"/>
                </a:solidFill>
                <a:latin typeface="Arial" pitchFamily="2"/>
                <a:ea typeface="DejaVu Sans" pitchFamily="2"/>
                <a:cs typeface="DejaVu Sans" pitchFamily="2"/>
              </a:rPr>
              <a:t>(b) </a:t>
            </a:r>
            <a:r>
              <a:rPr lang="it-IT" sz="2800" dirty="0">
                <a:latin typeface="Arial" pitchFamily="2"/>
                <a:ea typeface="DejaVu Sans" pitchFamily="2"/>
                <a:cs typeface="DejaVu Sans" pitchFamily="2"/>
              </a:rPr>
              <a:t>e</a:t>
            </a:r>
            <a:r>
              <a:rPr lang="it-IT" sz="2800" b="0" i="0" u="none" strike="noStrike" cap="none" baseline="0" dirty="0">
                <a:ln>
                  <a:noFill/>
                </a:ln>
                <a:solidFill>
                  <a:srgbClr val="000000"/>
                </a:solidFill>
                <a:latin typeface="Arial" pitchFamily="2"/>
                <a:ea typeface="DejaVu Sans" pitchFamily="2"/>
                <a:cs typeface="DejaVu Sans" pitchFamily="2"/>
              </a:rPr>
              <a:t>siintyä väliintulijana riita-asian oikeudenkäynnissä;</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it-IT" sz="2800" b="0" i="0" u="none" strike="noStrike" cap="none" baseline="0" dirty="0">
                <a:ln>
                  <a:noFill/>
                </a:ln>
                <a:solidFill>
                  <a:srgbClr val="000000"/>
                </a:solidFill>
                <a:latin typeface="Arial" pitchFamily="2"/>
                <a:ea typeface="DejaVu Sans" pitchFamily="2"/>
                <a:cs typeface="DejaVu Sans" pitchFamily="2"/>
              </a:rPr>
              <a:t>(c) </a:t>
            </a:r>
            <a:r>
              <a:rPr lang="it-IT" sz="2800" dirty="0">
                <a:latin typeface="Arial" pitchFamily="2"/>
                <a:ea typeface="DejaVu Sans" pitchFamily="2"/>
                <a:cs typeface="DejaVu Sans" pitchFamily="2"/>
              </a:rPr>
              <a:t>u</a:t>
            </a:r>
            <a:r>
              <a:rPr lang="it-IT" sz="2800" b="0" i="0" u="none" strike="noStrike" cap="none" baseline="0" dirty="0">
                <a:ln>
                  <a:noFill/>
                </a:ln>
                <a:solidFill>
                  <a:srgbClr val="000000"/>
                </a:solidFill>
                <a:latin typeface="Arial" pitchFamily="2"/>
                <a:ea typeface="DejaVu Sans" pitchFamily="2"/>
                <a:cs typeface="DejaVu Sans" pitchFamily="2"/>
              </a:rPr>
              <a:t>nionin talousarvioon kuuluvien varojen hallinnollista takaisinperintää tai kurinpitotoimia.</a:t>
            </a:r>
          </a:p>
        </p:txBody>
      </p:sp>
      <p:sp>
        <p:nvSpPr>
          <p:cNvPr id="5" name="Dia számának helye 4">
            <a:extLst>
              <a:ext uri="{FF2B5EF4-FFF2-40B4-BE49-F238E27FC236}">
                <a16:creationId xmlns:a16="http://schemas.microsoft.com/office/drawing/2014/main" id="{89052722-FA17-43E9-882F-9F24E61A2942}"/>
              </a:ext>
            </a:extLst>
          </p:cNvPr>
          <p:cNvSpPr>
            <a:spLocks noGrp="1"/>
          </p:cNvSpPr>
          <p:nvPr>
            <p:ph type="sldNum" sz="quarter" idx="8"/>
          </p:nvPr>
        </p:nvSpPr>
        <p:spPr/>
        <p:txBody>
          <a:bodyPr/>
          <a:lstStyle/>
          <a:p>
            <a:fld id="{30823021-24C4-4F3C-9002-E6C2410D5093}" type="slidenum">
              <a:rPr lang="hu-HU" smtClean="0"/>
              <a:pPr/>
              <a:t>10</a:t>
            </a:fld>
            <a:endParaRPr lang="hu-HU" dirty="0"/>
          </a:p>
        </p:txBody>
      </p:sp>
    </p:spTree>
    <p:extLst>
      <p:ext uri="{BB962C8B-B14F-4D97-AF65-F5344CB8AC3E}">
        <p14:creationId xmlns:p14="http://schemas.microsoft.com/office/powerpoint/2010/main" val="4178843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3">
    <p:bg>
      <p:bgPr>
        <a:blipFill>
          <a:blip r:embed="rId3"/>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5D216DD-5CBF-40B1-89E2-A3789ECE7979}"/>
              </a:ext>
            </a:extLst>
          </p:cNvPr>
          <p:cNvSpPr txBox="1">
            <a:spLocks noGrp="1"/>
          </p:cNvSpPr>
          <p:nvPr>
            <p:ph type="title" idx="4294967295"/>
          </p:nvPr>
        </p:nvSpPr>
        <p:spPr>
          <a:xfrm>
            <a:off x="789748" y="433727"/>
            <a:ext cx="7247945" cy="976158"/>
          </a:xfrm>
        </p:spPr>
        <p:txBody>
          <a:bodyPr/>
          <a:lstStyle/>
          <a:p>
            <a:pPr lvl="0"/>
            <a:r>
              <a:rPr lang="it-IT" sz="5400" b="1" dirty="0"/>
              <a:t>Aluksi</a:t>
            </a:r>
          </a:p>
        </p:txBody>
      </p:sp>
      <p:sp>
        <p:nvSpPr>
          <p:cNvPr id="3" name="Segnaposto testo 2">
            <a:extLst>
              <a:ext uri="{FF2B5EF4-FFF2-40B4-BE49-F238E27FC236}">
                <a16:creationId xmlns:a16="http://schemas.microsoft.com/office/drawing/2014/main" id="{B5FC0FBF-13F1-42CA-82EF-B306212E8EFF}"/>
              </a:ext>
            </a:extLst>
          </p:cNvPr>
          <p:cNvSpPr txBox="1">
            <a:spLocks noGrp="1"/>
          </p:cNvSpPr>
          <p:nvPr>
            <p:ph type="body" idx="4294967295"/>
          </p:nvPr>
        </p:nvSpPr>
        <p:spPr>
          <a:xfrm>
            <a:off x="789748" y="2061725"/>
            <a:ext cx="10533010" cy="4576142"/>
          </a:xfrm>
        </p:spPr>
        <p:txBody>
          <a:bodyPr/>
          <a:lstStyle/>
          <a:p>
            <a:pPr lvl="0"/>
            <a:endParaRPr lang="it-IT" dirty="0"/>
          </a:p>
          <a:p>
            <a:pPr lvl="0"/>
            <a:r>
              <a:rPr lang="it-IT" dirty="0"/>
              <a:t>Säännökset/Periaatteet</a:t>
            </a:r>
          </a:p>
          <a:p>
            <a:pPr marL="0" lvl="0" indent="0">
              <a:buNone/>
            </a:pPr>
            <a:endParaRPr lang="it-IT" dirty="0"/>
          </a:p>
          <a:p>
            <a:pPr lvl="0"/>
            <a:r>
              <a:rPr lang="it-IT" dirty="0"/>
              <a:t>EPPO Asetus art. 30 – 38</a:t>
            </a:r>
          </a:p>
          <a:p>
            <a:pPr marL="0" lvl="0" indent="0">
              <a:buNone/>
            </a:pPr>
            <a:endParaRPr lang="it-IT" dirty="0"/>
          </a:p>
          <a:p>
            <a:pPr lvl="0"/>
            <a:r>
              <a:rPr lang="it-IT" dirty="0"/>
              <a:t>Tutkintatoimenpiteet, rajat ylittävät tutkinnat, konfiskoitujen varojen arvon siirto</a:t>
            </a:r>
          </a:p>
        </p:txBody>
      </p:sp>
      <p:sp>
        <p:nvSpPr>
          <p:cNvPr id="5" name="Dia számának helye 4">
            <a:extLst>
              <a:ext uri="{FF2B5EF4-FFF2-40B4-BE49-F238E27FC236}">
                <a16:creationId xmlns:a16="http://schemas.microsoft.com/office/drawing/2014/main" id="{41F6A58C-615B-47B7-B88C-7E2BD812A7BD}"/>
              </a:ext>
            </a:extLst>
          </p:cNvPr>
          <p:cNvSpPr>
            <a:spLocks noGrp="1"/>
          </p:cNvSpPr>
          <p:nvPr>
            <p:ph type="sldNum" sz="quarter" idx="8"/>
          </p:nvPr>
        </p:nvSpPr>
        <p:spPr/>
        <p:txBody>
          <a:bodyPr/>
          <a:lstStyle/>
          <a:p>
            <a:fld id="{30823021-24C4-4F3C-9002-E6C2410D5093}" type="slidenum">
              <a:rPr lang="hu-HU" smtClean="0"/>
              <a:pPr/>
              <a:t>2</a:t>
            </a:fld>
            <a:endParaRPr lang="hu-H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4">
    <p:bg>
      <p:bgPr>
        <a:blipFill>
          <a:blip r:embed="rId3"/>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5948EF-48EF-4477-96BA-8C3FE729B6B3}"/>
              </a:ext>
            </a:extLst>
          </p:cNvPr>
          <p:cNvSpPr txBox="1">
            <a:spLocks noGrp="1"/>
          </p:cNvSpPr>
          <p:nvPr>
            <p:ph type="title" idx="4294967295"/>
          </p:nvPr>
        </p:nvSpPr>
        <p:spPr>
          <a:xfrm>
            <a:off x="811786" y="516398"/>
            <a:ext cx="7779056" cy="1041465"/>
          </a:xfrm>
        </p:spPr>
        <p:txBody>
          <a:bodyPr/>
          <a:lstStyle/>
          <a:p>
            <a:pPr lvl="0"/>
            <a:r>
              <a:rPr lang="de-DE" sz="4900" b="1" dirty="0" err="1"/>
              <a:t>Takavarikko</a:t>
            </a:r>
            <a:r>
              <a:rPr lang="de-DE" sz="4900" b="1" dirty="0"/>
              <a:t> ja </a:t>
            </a:r>
            <a:r>
              <a:rPr lang="de-DE" sz="4900" b="1" dirty="0" err="1"/>
              <a:t>konfiskaatio</a:t>
            </a:r>
            <a:endParaRPr lang="it-IT" sz="4900" b="1" dirty="0"/>
          </a:p>
        </p:txBody>
      </p:sp>
      <p:sp>
        <p:nvSpPr>
          <p:cNvPr id="3" name="Segnaposto testo 2">
            <a:extLst>
              <a:ext uri="{FF2B5EF4-FFF2-40B4-BE49-F238E27FC236}">
                <a16:creationId xmlns:a16="http://schemas.microsoft.com/office/drawing/2014/main" id="{A2782677-4DA9-4B4D-BD08-B3C6494B1158}"/>
              </a:ext>
            </a:extLst>
          </p:cNvPr>
          <p:cNvSpPr txBox="1">
            <a:spLocks noGrp="1"/>
          </p:cNvSpPr>
          <p:nvPr>
            <p:ph type="body" idx="4294967295"/>
          </p:nvPr>
        </p:nvSpPr>
        <p:spPr>
          <a:xfrm>
            <a:off x="811786" y="2135937"/>
            <a:ext cx="10161013" cy="4411623"/>
          </a:xfrm>
        </p:spPr>
        <p:txBody>
          <a:bodyPr>
            <a:normAutofit/>
          </a:bodyPr>
          <a:lstStyle/>
          <a:p>
            <a:pPr lvl="0"/>
            <a:r>
              <a:rPr lang="it-IT" sz="3600" dirty="0"/>
              <a:t>Rikoksentekovälineiden tai rikoshyödyn haltuunottaminen</a:t>
            </a:r>
          </a:p>
          <a:p>
            <a:pPr lvl="0"/>
            <a:r>
              <a:rPr lang="it-IT" sz="3600" dirty="0"/>
              <a:t>Art 30, para 1(d):</a:t>
            </a:r>
          </a:p>
          <a:p>
            <a:pPr lvl="0"/>
            <a:r>
              <a:rPr lang="it-IT" sz="3600" dirty="0"/>
              <a:t>Sellaisen rikoksentekovälineen tai rikoshyödyn turvaaminen, jonka tuomioistuin voi määrätä menetetyksi, jos on syytä uskoa, että sen omistaja, haltija tai kontrolloija pyrkii tekemään menetetyksi tuomitsemisen vaikutuksen tyhjäksi.</a:t>
            </a:r>
          </a:p>
        </p:txBody>
      </p:sp>
      <p:sp>
        <p:nvSpPr>
          <p:cNvPr id="5" name="Dia számának helye 4">
            <a:extLst>
              <a:ext uri="{FF2B5EF4-FFF2-40B4-BE49-F238E27FC236}">
                <a16:creationId xmlns:a16="http://schemas.microsoft.com/office/drawing/2014/main" id="{936ED714-DA00-4118-8FC7-893159EA1174}"/>
              </a:ext>
            </a:extLst>
          </p:cNvPr>
          <p:cNvSpPr>
            <a:spLocks noGrp="1"/>
          </p:cNvSpPr>
          <p:nvPr>
            <p:ph type="sldNum" sz="quarter" idx="8"/>
          </p:nvPr>
        </p:nvSpPr>
        <p:spPr/>
        <p:txBody>
          <a:bodyPr/>
          <a:lstStyle/>
          <a:p>
            <a:fld id="{30823021-24C4-4F3C-9002-E6C2410D5093}" type="slidenum">
              <a:rPr lang="hu-HU" smtClean="0"/>
              <a:pPr/>
              <a:t>3</a:t>
            </a:fld>
            <a:endParaRPr lang="hu-H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5">
    <p:bg>
      <p:bgPr>
        <a:blipFill>
          <a:blip r:embed="rId3"/>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DCA6F00-AE6C-4DC4-9A0D-E790A769C45F}"/>
              </a:ext>
            </a:extLst>
          </p:cNvPr>
          <p:cNvSpPr txBox="1">
            <a:spLocks noGrp="1"/>
          </p:cNvSpPr>
          <p:nvPr>
            <p:ph type="title" idx="4294967295"/>
          </p:nvPr>
        </p:nvSpPr>
        <p:spPr>
          <a:xfrm>
            <a:off x="801032" y="592988"/>
            <a:ext cx="8690805" cy="1055181"/>
          </a:xfrm>
        </p:spPr>
        <p:txBody>
          <a:bodyPr/>
          <a:lstStyle/>
          <a:p>
            <a:pPr lvl="0"/>
            <a:r>
              <a:rPr lang="it-IT" b="1" dirty="0"/>
              <a:t>Takavarikko ja konfiskaatio</a:t>
            </a:r>
          </a:p>
        </p:txBody>
      </p:sp>
      <p:sp>
        <p:nvSpPr>
          <p:cNvPr id="3" name="Segnaposto testo 2">
            <a:extLst>
              <a:ext uri="{FF2B5EF4-FFF2-40B4-BE49-F238E27FC236}">
                <a16:creationId xmlns:a16="http://schemas.microsoft.com/office/drawing/2014/main" id="{089275DA-2012-41FF-9917-63D7B4895ADC}"/>
              </a:ext>
            </a:extLst>
          </p:cNvPr>
          <p:cNvSpPr txBox="1">
            <a:spLocks noGrp="1"/>
          </p:cNvSpPr>
          <p:nvPr>
            <p:ph type="body" idx="4294967295"/>
          </p:nvPr>
        </p:nvSpPr>
        <p:spPr>
          <a:xfrm>
            <a:off x="801032" y="2152031"/>
            <a:ext cx="10420118" cy="4282638"/>
          </a:xfrm>
        </p:spPr>
        <p:txBody>
          <a:bodyPr>
            <a:normAutofit/>
          </a:bodyPr>
          <a:lstStyle/>
          <a:p>
            <a:pPr lvl="0"/>
            <a:r>
              <a:rPr lang="it-IT" dirty="0"/>
              <a:t>Tarkoituksena palauttaa uhrille rikoshyödyn määrä</a:t>
            </a:r>
          </a:p>
          <a:p>
            <a:pPr lvl="0"/>
            <a:r>
              <a:rPr lang="it-IT" dirty="0"/>
              <a:t>Art 38</a:t>
            </a:r>
          </a:p>
          <a:p>
            <a:pPr marL="0" lvl="0" indent="0">
              <a:buNone/>
            </a:pPr>
            <a:r>
              <a:rPr lang="it-IT" dirty="0"/>
              <a:t>Kansallinen tuomioistuin tuomitsee kansallisen lain perusteella valtiolle menetetyksi EPPO:n toimivaltaan kuuluvalla rikoksella saadun omaisuuden/hyödyn tai tekovälineet.</a:t>
            </a:r>
          </a:p>
          <a:p>
            <a:pPr marL="0" lvl="0" indent="0">
              <a:buNone/>
            </a:pPr>
            <a:r>
              <a:rPr lang="it-IT" dirty="0"/>
              <a:t>Nämä toimet eivät saa vaikuttaa kielteisesti unionin tai muiden rikoksen uhrien oikeuksiin saada korvausta heille aiheutuneesta vahingosta.</a:t>
            </a:r>
          </a:p>
        </p:txBody>
      </p:sp>
      <p:sp>
        <p:nvSpPr>
          <p:cNvPr id="5" name="Dia számának helye 4">
            <a:extLst>
              <a:ext uri="{FF2B5EF4-FFF2-40B4-BE49-F238E27FC236}">
                <a16:creationId xmlns:a16="http://schemas.microsoft.com/office/drawing/2014/main" id="{447366F0-FA48-40A3-9753-A5079BF49D27}"/>
              </a:ext>
            </a:extLst>
          </p:cNvPr>
          <p:cNvSpPr>
            <a:spLocks noGrp="1"/>
          </p:cNvSpPr>
          <p:nvPr>
            <p:ph type="sldNum" sz="quarter" idx="8"/>
          </p:nvPr>
        </p:nvSpPr>
        <p:spPr/>
        <p:txBody>
          <a:bodyPr/>
          <a:lstStyle/>
          <a:p>
            <a:fld id="{30823021-24C4-4F3C-9002-E6C2410D5093}" type="slidenum">
              <a:rPr lang="hu-HU" smtClean="0"/>
              <a:pPr/>
              <a:t>4</a:t>
            </a:fld>
            <a:endParaRPr lang="hu-H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6">
    <p:bg>
      <p:bgPr>
        <a:blipFill>
          <a:blip r:embed="rId3"/>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AC21601-F199-49E8-A7EC-0532CAFC5214}"/>
              </a:ext>
            </a:extLst>
          </p:cNvPr>
          <p:cNvSpPr txBox="1">
            <a:spLocks noGrp="1"/>
          </p:cNvSpPr>
          <p:nvPr>
            <p:ph type="title" idx="4294967295"/>
          </p:nvPr>
        </p:nvSpPr>
        <p:spPr>
          <a:xfrm>
            <a:off x="812325" y="620978"/>
            <a:ext cx="7518873" cy="1027200"/>
          </a:xfrm>
        </p:spPr>
        <p:txBody>
          <a:bodyPr/>
          <a:lstStyle/>
          <a:p>
            <a:pPr lvl="0"/>
            <a:r>
              <a:rPr lang="it-IT" sz="4900" b="1" dirty="0"/>
              <a:t>Periaatteet</a:t>
            </a:r>
          </a:p>
        </p:txBody>
      </p:sp>
      <p:sp>
        <p:nvSpPr>
          <p:cNvPr id="3" name="Segnaposto testo 2">
            <a:extLst>
              <a:ext uri="{FF2B5EF4-FFF2-40B4-BE49-F238E27FC236}">
                <a16:creationId xmlns:a16="http://schemas.microsoft.com/office/drawing/2014/main" id="{72CFF813-A4E2-4D1C-AE0C-96A2140C7913}"/>
              </a:ext>
            </a:extLst>
          </p:cNvPr>
          <p:cNvSpPr txBox="1">
            <a:spLocks noGrp="1"/>
          </p:cNvSpPr>
          <p:nvPr>
            <p:ph type="body" idx="4294967295"/>
          </p:nvPr>
        </p:nvSpPr>
        <p:spPr>
          <a:xfrm>
            <a:off x="812325" y="1993986"/>
            <a:ext cx="10386258" cy="4440683"/>
          </a:xfrm>
        </p:spPr>
        <p:txBody>
          <a:bodyPr/>
          <a:lstStyle/>
          <a:p>
            <a:pPr lvl="0"/>
            <a:endParaRPr lang="it-IT" dirty="0"/>
          </a:p>
          <a:p>
            <a:pPr lvl="0"/>
            <a:r>
              <a:rPr lang="it-IT" dirty="0"/>
              <a:t>EPPO menettelyissä turvaamistoimiin ja menetetyksi tuomitsemiseen sovelletaan kansallista lakia.</a:t>
            </a:r>
          </a:p>
        </p:txBody>
      </p:sp>
      <p:sp>
        <p:nvSpPr>
          <p:cNvPr id="5" name="Dia számának helye 4">
            <a:extLst>
              <a:ext uri="{FF2B5EF4-FFF2-40B4-BE49-F238E27FC236}">
                <a16:creationId xmlns:a16="http://schemas.microsoft.com/office/drawing/2014/main" id="{7B87A1F3-909B-4C8E-B966-5D1DE030DFF5}"/>
              </a:ext>
            </a:extLst>
          </p:cNvPr>
          <p:cNvSpPr>
            <a:spLocks noGrp="1"/>
          </p:cNvSpPr>
          <p:nvPr>
            <p:ph type="sldNum" sz="quarter" idx="8"/>
          </p:nvPr>
        </p:nvSpPr>
        <p:spPr/>
        <p:txBody>
          <a:bodyPr/>
          <a:lstStyle/>
          <a:p>
            <a:fld id="{30823021-24C4-4F3C-9002-E6C2410D5093}" type="slidenum">
              <a:rPr lang="hu-HU" smtClean="0"/>
              <a:pPr/>
              <a:t>5</a:t>
            </a:fld>
            <a:endParaRPr lang="hu-H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7">
    <p:bg>
      <p:bgPr>
        <a:blipFill>
          <a:blip r:embed="rId3"/>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2295B87-E3C5-4859-A952-4B7FB24F828E}"/>
              </a:ext>
            </a:extLst>
          </p:cNvPr>
          <p:cNvSpPr txBox="1">
            <a:spLocks noGrp="1"/>
          </p:cNvSpPr>
          <p:nvPr>
            <p:ph type="title" idx="4294967295"/>
          </p:nvPr>
        </p:nvSpPr>
        <p:spPr>
          <a:xfrm>
            <a:off x="789748" y="547835"/>
            <a:ext cx="8139769" cy="1055181"/>
          </a:xfrm>
        </p:spPr>
        <p:txBody>
          <a:bodyPr>
            <a:normAutofit fontScale="90000"/>
          </a:bodyPr>
          <a:lstStyle/>
          <a:p>
            <a:pPr lvl="0"/>
            <a:r>
              <a:rPr lang="it-IT" b="1" dirty="0"/>
              <a:t>Turvaamistoimien ja konfiskaation oikeudellinen perusta EU:ssa</a:t>
            </a:r>
          </a:p>
        </p:txBody>
      </p:sp>
      <p:sp>
        <p:nvSpPr>
          <p:cNvPr id="3" name="Segnaposto testo 2">
            <a:extLst>
              <a:ext uri="{FF2B5EF4-FFF2-40B4-BE49-F238E27FC236}">
                <a16:creationId xmlns:a16="http://schemas.microsoft.com/office/drawing/2014/main" id="{22D0D19E-83DC-4060-B18C-1D8D87E33900}"/>
              </a:ext>
            </a:extLst>
          </p:cNvPr>
          <p:cNvSpPr txBox="1">
            <a:spLocks noGrp="1"/>
          </p:cNvSpPr>
          <p:nvPr>
            <p:ph type="body" idx="4294967295"/>
          </p:nvPr>
        </p:nvSpPr>
        <p:spPr>
          <a:xfrm>
            <a:off x="789748" y="2073008"/>
            <a:ext cx="10363672" cy="4305214"/>
          </a:xfrm>
        </p:spPr>
        <p:txBody>
          <a:bodyPr>
            <a:normAutofit/>
          </a:bodyPr>
          <a:lstStyle/>
          <a:p>
            <a:pPr lvl="0"/>
            <a:r>
              <a:rPr lang="it-IT" dirty="0"/>
              <a:t>Todisteiden hankkiminen:</a:t>
            </a:r>
            <a:r>
              <a:rPr lang="it-IT" dirty="0">
                <a:latin typeface="Calibri" pitchFamily="34"/>
              </a:rPr>
              <a:t> vastavuoroinen tunnustaminen: EIO</a:t>
            </a:r>
          </a:p>
          <a:p>
            <a:pPr lvl="0"/>
            <a:r>
              <a:rPr lang="it-IT" dirty="0">
                <a:latin typeface="Calibri" pitchFamily="34"/>
              </a:rPr>
              <a:t> Eurooppalainen tutkintamääräys 2014/41/EU – korvaa puitepäätöksen 2003/577/JHA</a:t>
            </a:r>
          </a:p>
          <a:p>
            <a:pPr lvl="0">
              <a:spcBef>
                <a:spcPts val="1417"/>
              </a:spcBef>
              <a:buNone/>
            </a:pPr>
            <a:r>
              <a:rPr lang="it-IT" dirty="0">
                <a:latin typeface="Calibri" pitchFamily="34"/>
              </a:rPr>
              <a:t>Vastavuoroinen tunnustaminen: puitepäätös 2003/577/YOS; 2006/783/YOS; EU Asetus 2018/1805</a:t>
            </a:r>
          </a:p>
          <a:p>
            <a:pPr lvl="0">
              <a:spcBef>
                <a:spcPts val="1417"/>
              </a:spcBef>
              <a:buNone/>
            </a:pPr>
            <a:r>
              <a:rPr lang="it-IT" dirty="0">
                <a:latin typeface="Calibri" pitchFamily="34"/>
              </a:rPr>
              <a:t>Harmonisointi: puitepäätös 2005/212/YOS – direktiivi 014/42/EU</a:t>
            </a:r>
          </a:p>
        </p:txBody>
      </p:sp>
      <p:sp>
        <p:nvSpPr>
          <p:cNvPr id="5" name="Dia számának helye 4">
            <a:extLst>
              <a:ext uri="{FF2B5EF4-FFF2-40B4-BE49-F238E27FC236}">
                <a16:creationId xmlns:a16="http://schemas.microsoft.com/office/drawing/2014/main" id="{0775642C-98B8-42F6-ABC0-1010EF135535}"/>
              </a:ext>
            </a:extLst>
          </p:cNvPr>
          <p:cNvSpPr>
            <a:spLocks noGrp="1"/>
          </p:cNvSpPr>
          <p:nvPr>
            <p:ph type="sldNum" sz="quarter" idx="8"/>
          </p:nvPr>
        </p:nvSpPr>
        <p:spPr/>
        <p:txBody>
          <a:bodyPr/>
          <a:lstStyle/>
          <a:p>
            <a:fld id="{30823021-24C4-4F3C-9002-E6C2410D5093}" type="slidenum">
              <a:rPr lang="hu-HU" smtClean="0"/>
              <a:pPr/>
              <a:t>6</a:t>
            </a:fld>
            <a:endParaRPr lang="hu-H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8">
    <p:bg>
      <p:bgPr>
        <a:blipFill>
          <a:blip r:embed="rId3"/>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6E0007-B4BC-46D8-9653-96C0E611AE13}"/>
              </a:ext>
            </a:extLst>
          </p:cNvPr>
          <p:cNvSpPr txBox="1">
            <a:spLocks noGrp="1"/>
          </p:cNvSpPr>
          <p:nvPr>
            <p:ph type="title" idx="4294967295"/>
          </p:nvPr>
        </p:nvSpPr>
        <p:spPr>
          <a:xfrm>
            <a:off x="755879" y="547835"/>
            <a:ext cx="9754078" cy="1111626"/>
          </a:xfrm>
        </p:spPr>
        <p:txBody>
          <a:bodyPr/>
          <a:lstStyle/>
          <a:p>
            <a:pPr lvl="0"/>
            <a:r>
              <a:rPr lang="it-IT" sz="4400" b="1" dirty="0"/>
              <a:t>MLA/oikeudellisen yhteistyön väline</a:t>
            </a:r>
          </a:p>
        </p:txBody>
      </p:sp>
      <p:sp>
        <p:nvSpPr>
          <p:cNvPr id="3" name="Segnaposto testo 2">
            <a:extLst>
              <a:ext uri="{FF2B5EF4-FFF2-40B4-BE49-F238E27FC236}">
                <a16:creationId xmlns:a16="http://schemas.microsoft.com/office/drawing/2014/main" id="{6D4A72FF-C836-40C4-92F1-37F081A9A2BA}"/>
              </a:ext>
            </a:extLst>
          </p:cNvPr>
          <p:cNvSpPr txBox="1">
            <a:spLocks noGrp="1"/>
          </p:cNvSpPr>
          <p:nvPr>
            <p:ph type="body" idx="4294967295"/>
          </p:nvPr>
        </p:nvSpPr>
        <p:spPr>
          <a:xfrm>
            <a:off x="755879" y="2061725"/>
            <a:ext cx="10566879" cy="4282638"/>
          </a:xfrm>
        </p:spPr>
        <p:txBody>
          <a:bodyPr>
            <a:normAutofit lnSpcReduction="10000"/>
          </a:bodyPr>
          <a:lstStyle/>
          <a:p>
            <a:pPr lvl="0" hangingPunct="0">
              <a:spcBef>
                <a:spcPts val="1414"/>
              </a:spcBef>
            </a:pPr>
            <a:endParaRPr lang="it-IT" dirty="0">
              <a:latin typeface="Liberation Sans" pitchFamily="18"/>
            </a:endParaRPr>
          </a:p>
          <a:p>
            <a:pPr lvl="0" hangingPunct="0">
              <a:spcBef>
                <a:spcPts val="1414"/>
              </a:spcBef>
            </a:pPr>
            <a:r>
              <a:rPr lang="it-IT" dirty="0">
                <a:latin typeface="Liberation Sans" pitchFamily="18"/>
              </a:rPr>
              <a:t>EPPO:n rajat ylittävissä tutkinnoissa:</a:t>
            </a:r>
          </a:p>
          <a:p>
            <a:pPr lvl="1" hangingPunct="0">
              <a:spcBef>
                <a:spcPts val="1414"/>
              </a:spcBef>
            </a:pPr>
            <a:r>
              <a:rPr lang="it-IT" dirty="0">
                <a:latin typeface="Liberation Sans" pitchFamily="18"/>
              </a:rPr>
              <a:t>Ei oikeusapupyyntöjä</a:t>
            </a:r>
          </a:p>
          <a:p>
            <a:pPr lvl="1" hangingPunct="0">
              <a:spcBef>
                <a:spcPts val="1414"/>
              </a:spcBef>
            </a:pPr>
            <a:r>
              <a:rPr lang="it-IT" dirty="0">
                <a:latin typeface="Liberation Sans" pitchFamily="18"/>
              </a:rPr>
              <a:t>Ei EIO</a:t>
            </a:r>
          </a:p>
          <a:p>
            <a:pPr lvl="1" hangingPunct="0">
              <a:spcBef>
                <a:spcPts val="1414"/>
              </a:spcBef>
            </a:pPr>
            <a:r>
              <a:rPr lang="it-IT" dirty="0">
                <a:latin typeface="Liberation Sans" pitchFamily="18"/>
              </a:rPr>
              <a:t>Sovelletaan EPPO Asetus Art. 31</a:t>
            </a:r>
          </a:p>
          <a:p>
            <a:pPr marL="503962" lvl="1" indent="0" hangingPunct="0">
              <a:spcBef>
                <a:spcPts val="1414"/>
              </a:spcBef>
              <a:buNone/>
            </a:pPr>
            <a:endParaRPr lang="it-IT" dirty="0">
              <a:latin typeface="Liberation Sans" pitchFamily="18"/>
            </a:endParaRPr>
          </a:p>
          <a:p>
            <a:pPr marL="503962" lvl="1" indent="0" hangingPunct="0">
              <a:spcBef>
                <a:spcPts val="1414"/>
              </a:spcBef>
              <a:buNone/>
            </a:pPr>
            <a:r>
              <a:rPr lang="it-IT" dirty="0">
                <a:latin typeface="Liberation Sans" pitchFamily="18"/>
              </a:rPr>
              <a:t>* EPPO-yhteistyö EPPO:on kuulumattomien EU-jäsenmaiden ja kolmansien maiden kanssa – EU ja kansainväliset oikeusapuinstrumentit</a:t>
            </a:r>
          </a:p>
        </p:txBody>
      </p:sp>
      <p:sp>
        <p:nvSpPr>
          <p:cNvPr id="5" name="Dia számának helye 4">
            <a:extLst>
              <a:ext uri="{FF2B5EF4-FFF2-40B4-BE49-F238E27FC236}">
                <a16:creationId xmlns:a16="http://schemas.microsoft.com/office/drawing/2014/main" id="{3934E0D6-67E5-4FB6-8780-82F36796205F}"/>
              </a:ext>
            </a:extLst>
          </p:cNvPr>
          <p:cNvSpPr>
            <a:spLocks noGrp="1"/>
          </p:cNvSpPr>
          <p:nvPr>
            <p:ph type="sldNum" sz="quarter" idx="8"/>
          </p:nvPr>
        </p:nvSpPr>
        <p:spPr/>
        <p:txBody>
          <a:bodyPr/>
          <a:lstStyle/>
          <a:p>
            <a:fld id="{30823021-24C4-4F3C-9002-E6C2410D5093}" type="slidenum">
              <a:rPr lang="hu-HU" smtClean="0"/>
              <a:pPr/>
              <a:t>7</a:t>
            </a:fld>
            <a:endParaRPr lang="hu-H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14040C0-58A0-4FE2-9EB6-3C3C7DF86E43}"/>
              </a:ext>
            </a:extLst>
          </p:cNvPr>
          <p:cNvSpPr txBox="1">
            <a:spLocks noGrp="1"/>
          </p:cNvSpPr>
          <p:nvPr>
            <p:ph type="title" idx="4294967295"/>
          </p:nvPr>
        </p:nvSpPr>
        <p:spPr>
          <a:xfrm>
            <a:off x="812325" y="485509"/>
            <a:ext cx="9708925" cy="1038493"/>
          </a:xfrm>
        </p:spPr>
        <p:txBody>
          <a:bodyPr/>
          <a:lstStyle/>
          <a:p>
            <a:pPr marL="0" marR="0" lvl="0" indent="0"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it-IT" sz="4400" b="1" i="0" u="none" strike="noStrike" cap="none" baseline="0" dirty="0">
                <a:ln>
                  <a:noFill/>
                </a:ln>
                <a:solidFill>
                  <a:srgbClr val="000000"/>
                </a:solidFill>
                <a:latin typeface="Calibri" pitchFamily="34"/>
                <a:ea typeface="DejaVu Sans" pitchFamily="2"/>
                <a:cs typeface="DejaVu Sans" pitchFamily="2"/>
              </a:rPr>
              <a:t>Suhteet OLAF:iin </a:t>
            </a:r>
          </a:p>
        </p:txBody>
      </p:sp>
      <p:sp>
        <p:nvSpPr>
          <p:cNvPr id="3" name="Segnaposto testo 2">
            <a:extLst>
              <a:ext uri="{FF2B5EF4-FFF2-40B4-BE49-F238E27FC236}">
                <a16:creationId xmlns:a16="http://schemas.microsoft.com/office/drawing/2014/main" id="{60C632DC-207F-435C-B796-8B7663C2D4F2}"/>
              </a:ext>
            </a:extLst>
          </p:cNvPr>
          <p:cNvSpPr txBox="1">
            <a:spLocks noGrp="1"/>
          </p:cNvSpPr>
          <p:nvPr>
            <p:ph type="body" idx="4294967295"/>
          </p:nvPr>
        </p:nvSpPr>
        <p:spPr>
          <a:xfrm>
            <a:off x="812325" y="2118048"/>
            <a:ext cx="9708925" cy="3984171"/>
          </a:xfrm>
        </p:spPr>
        <p:txBody>
          <a:bodyPr>
            <a:normAutofit lnSpcReduction="10000"/>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it-IT" sz="2800" b="0" i="0" u="none" strike="noStrike" cap="none" baseline="0" dirty="0">
                <a:ln>
                  <a:noFill/>
                </a:ln>
                <a:solidFill>
                  <a:srgbClr val="000000"/>
                </a:solidFill>
                <a:latin typeface="Arial" pitchFamily="2"/>
                <a:ea typeface="DejaVu Sans" pitchFamily="2"/>
                <a:cs typeface="DejaVu Sans" pitchFamily="2"/>
              </a:rPr>
              <a:t>Art. 101</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it-IT" sz="2800" b="0" i="0" u="none" strike="noStrike" cap="none" baseline="0" dirty="0">
              <a:ln>
                <a:noFill/>
              </a:ln>
              <a:solidFill>
                <a:srgbClr val="000000"/>
              </a:solidFill>
              <a:latin typeface="Arial" pitchFamily="2"/>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it-IT" sz="2800" b="0" i="0" u="none" strike="noStrike" cap="none" baseline="0" dirty="0">
              <a:ln>
                <a:noFill/>
              </a:ln>
              <a:solidFill>
                <a:srgbClr val="000000"/>
              </a:solidFill>
              <a:latin typeface="Arial" pitchFamily="2"/>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it-IT" sz="2800" b="0" i="0" u="none" strike="noStrike" cap="none" baseline="0" dirty="0">
                <a:ln>
                  <a:noFill/>
                </a:ln>
                <a:solidFill>
                  <a:srgbClr val="000000"/>
                </a:solidFill>
                <a:latin typeface="Arial" pitchFamily="2"/>
                <a:ea typeface="DejaVu Sans" pitchFamily="2"/>
                <a:cs typeface="DejaVu Sans" pitchFamily="2"/>
              </a:rPr>
              <a:t>1. EPPO luo OLAFiin tiiviin suhteen ja ylläpitää sitä kummankin toimivaltuuksien puitteissa tapahtuvan keskinäisen yhteistyön sekä tietojenvaihdon kautta. Suhteen tarkoituksena on erityisesti varmistaa kaikkien käytettävissä olevien keinojen käyttö unionin taloudellisten etujen suojaamiseksi Olafin EPPOlle tarjoaman täydentyvyyden ja tuen kautta.</a:t>
            </a:r>
            <a:endParaRPr lang="it-IT" sz="2800" b="0" i="0" u="sng" strike="noStrike" cap="none" baseline="0" dirty="0">
              <a:ln>
                <a:noFill/>
              </a:ln>
              <a:solidFill>
                <a:srgbClr val="000000"/>
              </a:solidFill>
              <a:uFillTx/>
              <a:latin typeface="Arial" pitchFamily="2"/>
              <a:ea typeface="DejaVu Sans" pitchFamily="2"/>
              <a:cs typeface="DejaVu Sans" pitchFamily="2"/>
            </a:endParaRPr>
          </a:p>
        </p:txBody>
      </p:sp>
      <p:sp>
        <p:nvSpPr>
          <p:cNvPr id="5" name="Dia számának helye 4">
            <a:extLst>
              <a:ext uri="{FF2B5EF4-FFF2-40B4-BE49-F238E27FC236}">
                <a16:creationId xmlns:a16="http://schemas.microsoft.com/office/drawing/2014/main" id="{89052722-FA17-43E9-882F-9F24E61A2942}"/>
              </a:ext>
            </a:extLst>
          </p:cNvPr>
          <p:cNvSpPr>
            <a:spLocks noGrp="1"/>
          </p:cNvSpPr>
          <p:nvPr>
            <p:ph type="sldNum" sz="quarter" idx="8"/>
          </p:nvPr>
        </p:nvSpPr>
        <p:spPr/>
        <p:txBody>
          <a:bodyPr/>
          <a:lstStyle/>
          <a:p>
            <a:fld id="{30823021-24C4-4F3C-9002-E6C2410D5093}" type="slidenum">
              <a:rPr lang="hu-HU" smtClean="0"/>
              <a:pPr/>
              <a:t>8</a:t>
            </a:fld>
            <a:endParaRPr lang="hu-HU" dirty="0"/>
          </a:p>
        </p:txBody>
      </p:sp>
    </p:spTree>
    <p:extLst>
      <p:ext uri="{BB962C8B-B14F-4D97-AF65-F5344CB8AC3E}">
        <p14:creationId xmlns:p14="http://schemas.microsoft.com/office/powerpoint/2010/main" val="156468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14040C0-58A0-4FE2-9EB6-3C3C7DF86E43}"/>
              </a:ext>
            </a:extLst>
          </p:cNvPr>
          <p:cNvSpPr txBox="1">
            <a:spLocks noGrp="1"/>
          </p:cNvSpPr>
          <p:nvPr>
            <p:ph type="title" idx="4294967295"/>
          </p:nvPr>
        </p:nvSpPr>
        <p:spPr>
          <a:xfrm>
            <a:off x="812325" y="485509"/>
            <a:ext cx="9708925" cy="1038493"/>
          </a:xfrm>
        </p:spPr>
        <p:txBody>
          <a:bodyPr/>
          <a:lstStyle/>
          <a:p>
            <a:pPr marL="0" marR="0" lvl="0" indent="0"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it-IT" sz="4400" b="1" i="0" u="none" strike="noStrike" cap="none" baseline="0" dirty="0">
                <a:ln>
                  <a:noFill/>
                </a:ln>
                <a:solidFill>
                  <a:srgbClr val="000000"/>
                </a:solidFill>
                <a:latin typeface="Calibri" pitchFamily="34"/>
                <a:ea typeface="DejaVu Sans" pitchFamily="2"/>
                <a:cs typeface="DejaVu Sans" pitchFamily="2"/>
              </a:rPr>
              <a:t>OLAFin rooli</a:t>
            </a:r>
          </a:p>
        </p:txBody>
      </p:sp>
      <p:sp>
        <p:nvSpPr>
          <p:cNvPr id="3" name="Segnaposto testo 2">
            <a:extLst>
              <a:ext uri="{FF2B5EF4-FFF2-40B4-BE49-F238E27FC236}">
                <a16:creationId xmlns:a16="http://schemas.microsoft.com/office/drawing/2014/main" id="{60C632DC-207F-435C-B796-8B7663C2D4F2}"/>
              </a:ext>
            </a:extLst>
          </p:cNvPr>
          <p:cNvSpPr txBox="1">
            <a:spLocks noGrp="1"/>
          </p:cNvSpPr>
          <p:nvPr>
            <p:ph type="body" idx="4294967295"/>
          </p:nvPr>
        </p:nvSpPr>
        <p:spPr>
          <a:xfrm>
            <a:off x="812325" y="2118048"/>
            <a:ext cx="9708925" cy="3984171"/>
          </a:xfrm>
        </p:spPr>
        <p:txBody>
          <a:bodyPr>
            <a:normAutofit fontScale="85000" lnSpcReduction="20000"/>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it-IT" sz="2800" b="0" i="0" u="none" strike="noStrike" cap="none" baseline="0" dirty="0">
                <a:ln>
                  <a:noFill/>
                </a:ln>
                <a:solidFill>
                  <a:srgbClr val="000000"/>
                </a:solidFill>
                <a:latin typeface="Arial" pitchFamily="2"/>
                <a:ea typeface="DejaVu Sans" pitchFamily="2"/>
                <a:cs typeface="DejaVu Sans" pitchFamily="2"/>
              </a:rPr>
              <a:t>Art. 101</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it-IT" sz="2800" b="0" i="0" u="none" strike="noStrike" cap="none" baseline="0" dirty="0">
              <a:ln>
                <a:noFill/>
              </a:ln>
              <a:solidFill>
                <a:srgbClr val="000000"/>
              </a:solidFill>
              <a:latin typeface="Arial" pitchFamily="2"/>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it-IT" sz="2800" b="0" i="0" u="none" strike="noStrike" cap="none" baseline="0" dirty="0">
              <a:ln>
                <a:noFill/>
              </a:ln>
              <a:solidFill>
                <a:srgbClr val="000000"/>
              </a:solidFill>
              <a:latin typeface="Arial" pitchFamily="2"/>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it-IT" sz="2800" b="0" i="0" u="none" strike="noStrike" cap="none" baseline="0" dirty="0">
                <a:ln>
                  <a:noFill/>
                </a:ln>
                <a:solidFill>
                  <a:srgbClr val="000000"/>
                </a:solidFill>
                <a:latin typeface="Arial" pitchFamily="2"/>
                <a:ea typeface="DejaVu Sans" pitchFamily="2"/>
                <a:cs typeface="DejaVu Sans" pitchFamily="2"/>
              </a:rPr>
              <a:t>3. EPPO voi tutkinnan kuluessa pyytää, että OLAF toimivaltuuksiensa mukaisesti tukee tai täydentää EPPOn toimintaa erityisesti:</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it-IT" sz="2800" b="0" i="0" u="none" strike="noStrike" cap="none" baseline="0" dirty="0">
              <a:ln>
                <a:noFill/>
              </a:ln>
              <a:solidFill>
                <a:srgbClr val="000000"/>
              </a:solidFill>
              <a:latin typeface="Arial" pitchFamily="2"/>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it-IT" sz="2800" b="0" i="0" u="none" strike="noStrike" cap="none" baseline="0" dirty="0">
                <a:ln>
                  <a:noFill/>
                </a:ln>
                <a:solidFill>
                  <a:srgbClr val="000000"/>
                </a:solidFill>
                <a:latin typeface="Arial" pitchFamily="2"/>
                <a:ea typeface="DejaVu Sans" pitchFamily="2"/>
                <a:cs typeface="DejaVu Sans" pitchFamily="2"/>
              </a:rPr>
              <a:t>(a) Antamalla tietoja, tekemällä analyysejä (myös rikosteknisiä), antamalla asiantuntija-apua ja operatiivista tukea;</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it-IT" sz="2800" b="0" i="0" u="none" strike="noStrike" cap="none" baseline="0" dirty="0">
                <a:ln>
                  <a:noFill/>
                </a:ln>
                <a:solidFill>
                  <a:srgbClr val="000000"/>
                </a:solidFill>
                <a:latin typeface="Arial" pitchFamily="2"/>
                <a:ea typeface="DejaVu Sans" pitchFamily="2"/>
                <a:cs typeface="DejaVu Sans" pitchFamily="2"/>
              </a:rPr>
              <a:t>(b) Helpottamalla toimivaltaisten kansallisten hallintoviranomaisten ja unionin elinten tiettyjen toimien koordinointia:</a:t>
            </a:r>
            <a:endParaRPr lang="it-IT" sz="2800" b="0" i="0" u="sng" strike="noStrike" cap="none" baseline="0" dirty="0">
              <a:ln>
                <a:noFill/>
              </a:ln>
              <a:solidFill>
                <a:srgbClr val="000000"/>
              </a:solidFill>
              <a:uFillTx/>
              <a:latin typeface="Arial" pitchFamily="2"/>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it-IT" sz="2800" b="0" i="0" u="none" strike="noStrike" cap="none" baseline="0" dirty="0">
                <a:ln>
                  <a:noFill/>
                </a:ln>
                <a:solidFill>
                  <a:srgbClr val="000000"/>
                </a:solidFill>
                <a:latin typeface="Arial" pitchFamily="2"/>
                <a:ea typeface="DejaVu Sans" pitchFamily="2"/>
                <a:cs typeface="DejaVu Sans" pitchFamily="2"/>
              </a:rPr>
              <a:t>(c) Toteuttamalla hallinnollisia tutkimuksia.</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it-IT" sz="2800" b="0" i="0" u="none" strike="noStrike" cap="none" baseline="0" dirty="0">
              <a:ln>
                <a:noFill/>
              </a:ln>
              <a:solidFill>
                <a:srgbClr val="000000"/>
              </a:solidFill>
              <a:latin typeface="Arial" pitchFamily="2"/>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it-IT" sz="2800" b="0" i="0" u="none" strike="noStrike" cap="none" baseline="0" dirty="0">
                <a:ln>
                  <a:noFill/>
                </a:ln>
                <a:solidFill>
                  <a:srgbClr val="000000"/>
                </a:solidFill>
                <a:latin typeface="Arial" pitchFamily="2"/>
                <a:ea typeface="DejaVu Sans" pitchFamily="2"/>
                <a:cs typeface="DejaVu Sans" pitchFamily="2"/>
              </a:rPr>
              <a:t>Tietojen vaihto voi koskea myös rikoshyödyn palauttamista.</a:t>
            </a:r>
          </a:p>
        </p:txBody>
      </p:sp>
      <p:sp>
        <p:nvSpPr>
          <p:cNvPr id="5" name="Dia számának helye 4">
            <a:extLst>
              <a:ext uri="{FF2B5EF4-FFF2-40B4-BE49-F238E27FC236}">
                <a16:creationId xmlns:a16="http://schemas.microsoft.com/office/drawing/2014/main" id="{89052722-FA17-43E9-882F-9F24E61A2942}"/>
              </a:ext>
            </a:extLst>
          </p:cNvPr>
          <p:cNvSpPr>
            <a:spLocks noGrp="1"/>
          </p:cNvSpPr>
          <p:nvPr>
            <p:ph type="sldNum" sz="quarter" idx="8"/>
          </p:nvPr>
        </p:nvSpPr>
        <p:spPr/>
        <p:txBody>
          <a:bodyPr/>
          <a:lstStyle/>
          <a:p>
            <a:fld id="{30823021-24C4-4F3C-9002-E6C2410D5093}" type="slidenum">
              <a:rPr lang="hu-HU" smtClean="0"/>
              <a:pPr/>
              <a:t>9</a:t>
            </a:fld>
            <a:endParaRPr lang="hu-HU" dirty="0"/>
          </a:p>
        </p:txBody>
      </p:sp>
    </p:spTree>
    <p:extLst>
      <p:ext uri="{BB962C8B-B14F-4D97-AF65-F5344CB8AC3E}">
        <p14:creationId xmlns:p14="http://schemas.microsoft.com/office/powerpoint/2010/main" val="1300703782"/>
      </p:ext>
    </p:extLst>
  </p:cSld>
  <p:clrMapOvr>
    <a:masterClrMapping/>
  </p:clrMapOvr>
</p:sld>
</file>

<file path=ppt/theme/theme1.xml><?xml version="1.0" encoding="utf-8"?>
<a:theme xmlns:a="http://schemas.openxmlformats.org/drawingml/2006/main" name="Predefinit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Office%20Theme</Template>
  <TotalTime>125</TotalTime>
  <Words>457</Words>
  <Application>Microsoft Office PowerPoint</Application>
  <PresentationFormat>Mukautettu</PresentationFormat>
  <Paragraphs>81</Paragraphs>
  <Slides>10</Slides>
  <Notes>10</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10</vt:i4>
      </vt:variant>
    </vt:vector>
  </HeadingPairs>
  <TitlesOfParts>
    <vt:vector size="16" baseType="lpstr">
      <vt:lpstr>Arial</vt:lpstr>
      <vt:lpstr>Calibri</vt:lpstr>
      <vt:lpstr>Calibri Light</vt:lpstr>
      <vt:lpstr>Liberation Sans</vt:lpstr>
      <vt:lpstr>Liberation Serif</vt:lpstr>
      <vt:lpstr>Predefinito</vt:lpstr>
      <vt:lpstr>PowerPoint-esitys</vt:lpstr>
      <vt:lpstr>Aluksi</vt:lpstr>
      <vt:lpstr>Takavarikko ja konfiskaatio</vt:lpstr>
      <vt:lpstr>Takavarikko ja konfiskaatio</vt:lpstr>
      <vt:lpstr>Periaatteet</vt:lpstr>
      <vt:lpstr>Turvaamistoimien ja konfiskaation oikeudellinen perusta EU:ssa</vt:lpstr>
      <vt:lpstr>MLA/oikeudellisen yhteistyön väline</vt:lpstr>
      <vt:lpstr>Suhteet OLAF:iin </vt:lpstr>
      <vt:lpstr>OLAFin rooli</vt:lpstr>
      <vt:lpstr>Yhteistyö muiden EU elinten kanssa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PIF Directive and particularities regarding its implementation in the Member States</dc:title>
  <dc:creator>Lanzrath</dc:creator>
  <cp:lastModifiedBy>Sahavirta Ritva (SY)</cp:lastModifiedBy>
  <cp:revision>98</cp:revision>
  <dcterms:created xsi:type="dcterms:W3CDTF">2018-09-15T11:59:51Z</dcterms:created>
  <dcterms:modified xsi:type="dcterms:W3CDTF">2022-08-30T07:00:41Z</dcterms:modified>
</cp:coreProperties>
</file>